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435" r:id="rId3"/>
    <p:sldId id="674" r:id="rId4"/>
    <p:sldId id="672" r:id="rId5"/>
    <p:sldId id="673" r:id="rId6"/>
    <p:sldId id="675" r:id="rId7"/>
    <p:sldId id="606" r:id="rId8"/>
    <p:sldId id="676" r:id="rId9"/>
    <p:sldId id="677" r:id="rId10"/>
    <p:sldId id="589" r:id="rId11"/>
    <p:sldId id="679" r:id="rId12"/>
    <p:sldId id="592" r:id="rId13"/>
    <p:sldId id="590" r:id="rId14"/>
    <p:sldId id="688" r:id="rId15"/>
    <p:sldId id="579" r:id="rId16"/>
    <p:sldId id="6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E206"/>
    <a:srgbClr val="E40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05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91B27-A0F3-4648-B632-1D8250742294}" type="doc">
      <dgm:prSet loTypeId="urn:diagrams.loki3.com/VaryingWidthList" loCatId="list" qsTypeId="urn:microsoft.com/office/officeart/2005/8/quickstyle/simple1" qsCatId="simple" csTypeId="urn:microsoft.com/office/officeart/2005/8/colors/colorful3" csCatId="colorful" phldr="1"/>
      <dgm:spPr/>
    </dgm:pt>
    <dgm:pt modelId="{065B1ABC-7354-490A-A53C-C2269200ACA2}">
      <dgm:prSet phldrT="[Text]" custT="1"/>
      <dgm:spPr/>
      <dgm:t>
        <a:bodyPr/>
        <a:lstStyle/>
        <a:p>
          <a:pPr algn="l"/>
          <a:r>
            <a:rPr lang="en-IN" sz="2400" dirty="0"/>
            <a:t>Affordability</a:t>
          </a:r>
        </a:p>
      </dgm:t>
    </dgm:pt>
    <dgm:pt modelId="{5DDE3484-ED8F-48FC-A132-B20439052558}" type="parTrans" cxnId="{DB11AED0-A873-424B-8F4E-21FFCEA6C038}">
      <dgm:prSet/>
      <dgm:spPr/>
      <dgm:t>
        <a:bodyPr/>
        <a:lstStyle/>
        <a:p>
          <a:endParaRPr lang="en-IN"/>
        </a:p>
      </dgm:t>
    </dgm:pt>
    <dgm:pt modelId="{B591991B-A26B-4DE6-AABE-60A771C9C1AC}" type="sibTrans" cxnId="{DB11AED0-A873-424B-8F4E-21FFCEA6C038}">
      <dgm:prSet/>
      <dgm:spPr/>
      <dgm:t>
        <a:bodyPr/>
        <a:lstStyle/>
        <a:p>
          <a:endParaRPr lang="en-IN"/>
        </a:p>
      </dgm:t>
    </dgm:pt>
    <dgm:pt modelId="{4B7CD126-4BA6-4021-B901-FA9E2C916C6E}">
      <dgm:prSet phldrT="[Text]" custT="1"/>
      <dgm:spPr/>
      <dgm:t>
        <a:bodyPr/>
        <a:lstStyle/>
        <a:p>
          <a:pPr algn="l"/>
          <a:r>
            <a:rPr lang="en-IN" sz="2400" dirty="0"/>
            <a:t>Support for Indian Languages</a:t>
          </a:r>
        </a:p>
      </dgm:t>
    </dgm:pt>
    <dgm:pt modelId="{853BFABE-B38D-4E03-AE53-80DF1D3B11A0}" type="parTrans" cxnId="{64797AF6-08F7-4DE3-B679-052656DEBA67}">
      <dgm:prSet/>
      <dgm:spPr/>
      <dgm:t>
        <a:bodyPr/>
        <a:lstStyle/>
        <a:p>
          <a:endParaRPr lang="en-IN"/>
        </a:p>
      </dgm:t>
    </dgm:pt>
    <dgm:pt modelId="{6F01B71E-86A1-447A-B32F-AE8E52AB74B4}" type="sibTrans" cxnId="{64797AF6-08F7-4DE3-B679-052656DEBA67}">
      <dgm:prSet/>
      <dgm:spPr/>
      <dgm:t>
        <a:bodyPr/>
        <a:lstStyle/>
        <a:p>
          <a:endParaRPr lang="en-IN"/>
        </a:p>
      </dgm:t>
    </dgm:pt>
    <dgm:pt modelId="{46AA93B5-F49B-4A86-BF69-4D13FC7601C4}">
      <dgm:prSet phldrT="[Text]" custT="1"/>
      <dgm:spPr/>
      <dgm:t>
        <a:bodyPr/>
        <a:lstStyle/>
        <a:p>
          <a:r>
            <a:rPr lang="en-IN" sz="2400" b="0" dirty="0"/>
            <a:t>Accessibility, high utility and user centric design</a:t>
          </a:r>
        </a:p>
      </dgm:t>
    </dgm:pt>
    <dgm:pt modelId="{0DA557C9-B318-49D6-8E64-28EFA8ADB2C3}" type="parTrans" cxnId="{BE6DC743-0111-47F0-999B-2317A4BD7234}">
      <dgm:prSet/>
      <dgm:spPr/>
      <dgm:t>
        <a:bodyPr/>
        <a:lstStyle/>
        <a:p>
          <a:endParaRPr lang="en-IN"/>
        </a:p>
      </dgm:t>
    </dgm:pt>
    <dgm:pt modelId="{3C4C5A42-234E-4174-8283-4388AEA8EE6E}" type="sibTrans" cxnId="{BE6DC743-0111-47F0-999B-2317A4BD7234}">
      <dgm:prSet/>
      <dgm:spPr/>
      <dgm:t>
        <a:bodyPr/>
        <a:lstStyle/>
        <a:p>
          <a:endParaRPr lang="en-IN"/>
        </a:p>
      </dgm:t>
    </dgm:pt>
    <dgm:pt modelId="{BB9E0872-BBD0-4703-969B-5F5FF820D80F}" type="pres">
      <dgm:prSet presAssocID="{B7A91B27-A0F3-4648-B632-1D8250742294}" presName="Name0" presStyleCnt="0">
        <dgm:presLayoutVars>
          <dgm:resizeHandles/>
        </dgm:presLayoutVars>
      </dgm:prSet>
      <dgm:spPr/>
    </dgm:pt>
    <dgm:pt modelId="{9CB9F4E2-1DEB-4FB1-9FFF-8C7A54066438}" type="pres">
      <dgm:prSet presAssocID="{065B1ABC-7354-490A-A53C-C2269200ACA2}" presName="text" presStyleLbl="node1" presStyleIdx="0" presStyleCnt="3" custScaleX="192072" custScaleY="17002">
        <dgm:presLayoutVars>
          <dgm:bulletEnabled val="1"/>
        </dgm:presLayoutVars>
      </dgm:prSet>
      <dgm:spPr/>
    </dgm:pt>
    <dgm:pt modelId="{B265C4DB-B4BB-4C31-8339-E2E7AE1797B2}" type="pres">
      <dgm:prSet presAssocID="{B591991B-A26B-4DE6-AABE-60A771C9C1AC}" presName="space" presStyleCnt="0"/>
      <dgm:spPr/>
    </dgm:pt>
    <dgm:pt modelId="{EE9E79E8-BFC8-4840-BD2D-1FB89AB48CD2}" type="pres">
      <dgm:prSet presAssocID="{4B7CD126-4BA6-4021-B901-FA9E2C916C6E}" presName="text" presStyleLbl="node1" presStyleIdx="1" presStyleCnt="3" custScaleX="141566" custScaleY="18246">
        <dgm:presLayoutVars>
          <dgm:bulletEnabled val="1"/>
        </dgm:presLayoutVars>
      </dgm:prSet>
      <dgm:spPr/>
    </dgm:pt>
    <dgm:pt modelId="{43E45910-536F-409A-82F5-982FE64FFF35}" type="pres">
      <dgm:prSet presAssocID="{6F01B71E-86A1-447A-B32F-AE8E52AB74B4}" presName="space" presStyleCnt="0"/>
      <dgm:spPr/>
    </dgm:pt>
    <dgm:pt modelId="{E82E5BAA-9DC1-4296-ACEE-FD8F573508E3}" type="pres">
      <dgm:prSet presAssocID="{46AA93B5-F49B-4A86-BF69-4D13FC7601C4}" presName="text" presStyleLbl="node1" presStyleIdx="2" presStyleCnt="3" custScaleX="103141" custScaleY="16776">
        <dgm:presLayoutVars>
          <dgm:bulletEnabled val="1"/>
        </dgm:presLayoutVars>
      </dgm:prSet>
      <dgm:spPr/>
    </dgm:pt>
  </dgm:ptLst>
  <dgm:cxnLst>
    <dgm:cxn modelId="{9F1CF138-DEA6-4B59-9A77-2E4EA6816DB4}" type="presOf" srcId="{B7A91B27-A0F3-4648-B632-1D8250742294}" destId="{BB9E0872-BBD0-4703-969B-5F5FF820D80F}" srcOrd="0" destOrd="0" presId="urn:diagrams.loki3.com/VaryingWidthList"/>
    <dgm:cxn modelId="{14A41541-9B98-4B29-A370-EE8E57F95DE3}" type="presOf" srcId="{46AA93B5-F49B-4A86-BF69-4D13FC7601C4}" destId="{E82E5BAA-9DC1-4296-ACEE-FD8F573508E3}" srcOrd="0" destOrd="0" presId="urn:diagrams.loki3.com/VaryingWidthList"/>
    <dgm:cxn modelId="{BE6DC743-0111-47F0-999B-2317A4BD7234}" srcId="{B7A91B27-A0F3-4648-B632-1D8250742294}" destId="{46AA93B5-F49B-4A86-BF69-4D13FC7601C4}" srcOrd="2" destOrd="0" parTransId="{0DA557C9-B318-49D6-8E64-28EFA8ADB2C3}" sibTransId="{3C4C5A42-234E-4174-8283-4388AEA8EE6E}"/>
    <dgm:cxn modelId="{C4AF30A0-2614-4A05-ABBD-3F76085E4261}" type="presOf" srcId="{065B1ABC-7354-490A-A53C-C2269200ACA2}" destId="{9CB9F4E2-1DEB-4FB1-9FFF-8C7A54066438}" srcOrd="0" destOrd="0" presId="urn:diagrams.loki3.com/VaryingWidthList"/>
    <dgm:cxn modelId="{26605DA1-7267-43DD-BC0F-1473B5D49FA4}" type="presOf" srcId="{4B7CD126-4BA6-4021-B901-FA9E2C916C6E}" destId="{EE9E79E8-BFC8-4840-BD2D-1FB89AB48CD2}" srcOrd="0" destOrd="0" presId="urn:diagrams.loki3.com/VaryingWidthList"/>
    <dgm:cxn modelId="{DB11AED0-A873-424B-8F4E-21FFCEA6C038}" srcId="{B7A91B27-A0F3-4648-B632-1D8250742294}" destId="{065B1ABC-7354-490A-A53C-C2269200ACA2}" srcOrd="0" destOrd="0" parTransId="{5DDE3484-ED8F-48FC-A132-B20439052558}" sibTransId="{B591991B-A26B-4DE6-AABE-60A771C9C1AC}"/>
    <dgm:cxn modelId="{64797AF6-08F7-4DE3-B679-052656DEBA67}" srcId="{B7A91B27-A0F3-4648-B632-1D8250742294}" destId="{4B7CD126-4BA6-4021-B901-FA9E2C916C6E}" srcOrd="1" destOrd="0" parTransId="{853BFABE-B38D-4E03-AE53-80DF1D3B11A0}" sibTransId="{6F01B71E-86A1-447A-B32F-AE8E52AB74B4}"/>
    <dgm:cxn modelId="{81D79841-80EC-4EF0-925A-780257CEAF7A}" type="presParOf" srcId="{BB9E0872-BBD0-4703-969B-5F5FF820D80F}" destId="{9CB9F4E2-1DEB-4FB1-9FFF-8C7A54066438}" srcOrd="0" destOrd="0" presId="urn:diagrams.loki3.com/VaryingWidthList"/>
    <dgm:cxn modelId="{B49502D8-D744-4256-AED5-22644BFB5B71}" type="presParOf" srcId="{BB9E0872-BBD0-4703-969B-5F5FF820D80F}" destId="{B265C4DB-B4BB-4C31-8339-E2E7AE1797B2}" srcOrd="1" destOrd="0" presId="urn:diagrams.loki3.com/VaryingWidthList"/>
    <dgm:cxn modelId="{73386B05-A7BF-4425-9CE1-F6BBA7D840B0}" type="presParOf" srcId="{BB9E0872-BBD0-4703-969B-5F5FF820D80F}" destId="{EE9E79E8-BFC8-4840-BD2D-1FB89AB48CD2}" srcOrd="2" destOrd="0" presId="urn:diagrams.loki3.com/VaryingWidthList"/>
    <dgm:cxn modelId="{324FCD6B-0893-4068-BCAD-18B9AD4CAB19}" type="presParOf" srcId="{BB9E0872-BBD0-4703-969B-5F5FF820D80F}" destId="{43E45910-536F-409A-82F5-982FE64FFF35}" srcOrd="3" destOrd="0" presId="urn:diagrams.loki3.com/VaryingWidthList"/>
    <dgm:cxn modelId="{021CB210-BE1C-41A9-9592-7EA383FF0709}" type="presParOf" srcId="{BB9E0872-BBD0-4703-969B-5F5FF820D80F}" destId="{E82E5BAA-9DC1-4296-ACEE-FD8F573508E3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133D8F-7C16-4A9B-9BED-E9C4B0ABA2EF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0BD62BE7-5B4E-4005-B511-59EE7ADD23E5}">
      <dgm:prSet phldrT="[Text]"/>
      <dgm:spPr/>
      <dgm:t>
        <a:bodyPr/>
        <a:lstStyle/>
        <a:p>
          <a:r>
            <a:rPr lang="en-IN" dirty="0"/>
            <a:t>Low-vision</a:t>
          </a:r>
        </a:p>
      </dgm:t>
    </dgm:pt>
    <dgm:pt modelId="{69B1F2F3-E5DF-4C46-9EB0-40648C3B09E0}" type="parTrans" cxnId="{9BD6CDF5-08E2-48EB-B5A3-99A9CA5774F0}">
      <dgm:prSet/>
      <dgm:spPr/>
      <dgm:t>
        <a:bodyPr/>
        <a:lstStyle/>
        <a:p>
          <a:endParaRPr lang="en-IN"/>
        </a:p>
      </dgm:t>
    </dgm:pt>
    <dgm:pt modelId="{358B514C-8290-48D8-9077-983846A0272C}" type="sibTrans" cxnId="{9BD6CDF5-08E2-48EB-B5A3-99A9CA5774F0}">
      <dgm:prSet/>
      <dgm:spPr/>
      <dgm:t>
        <a:bodyPr/>
        <a:lstStyle/>
        <a:p>
          <a:endParaRPr lang="en-IN"/>
        </a:p>
      </dgm:t>
    </dgm:pt>
    <dgm:pt modelId="{3741CE9F-B0A8-43DC-AB08-ED0622946C1A}">
      <dgm:prSet phldrT="[Text]"/>
      <dgm:spPr/>
      <dgm:t>
        <a:bodyPr/>
        <a:lstStyle/>
        <a:p>
          <a:pPr algn="l"/>
          <a:r>
            <a:rPr lang="en-IN" dirty="0"/>
            <a:t>Text, mouse pointer, text colour, colour filters</a:t>
          </a:r>
        </a:p>
      </dgm:t>
    </dgm:pt>
    <dgm:pt modelId="{C032A278-A132-4530-9BEE-56FBA9B4F2C9}" type="parTrans" cxnId="{BB9C76A1-923B-49A9-BCC3-BCA7B0281B15}">
      <dgm:prSet/>
      <dgm:spPr/>
      <dgm:t>
        <a:bodyPr/>
        <a:lstStyle/>
        <a:p>
          <a:endParaRPr lang="en-IN"/>
        </a:p>
      </dgm:t>
    </dgm:pt>
    <dgm:pt modelId="{40809F5D-CAE4-4F15-827B-EF009B4F36F8}" type="sibTrans" cxnId="{BB9C76A1-923B-49A9-BCC3-BCA7B0281B15}">
      <dgm:prSet/>
      <dgm:spPr/>
      <dgm:t>
        <a:bodyPr/>
        <a:lstStyle/>
        <a:p>
          <a:endParaRPr lang="en-IN"/>
        </a:p>
      </dgm:t>
    </dgm:pt>
    <dgm:pt modelId="{815A2E44-8427-41C1-A44D-A4BD0445D3D7}">
      <dgm:prSet phldrT="[Text]"/>
      <dgm:spPr/>
      <dgm:t>
        <a:bodyPr/>
        <a:lstStyle/>
        <a:p>
          <a:pPr algn="l"/>
          <a:r>
            <a:rPr lang="en-IN" dirty="0"/>
            <a:t>Magnifier- Zoom in as per requirement</a:t>
          </a:r>
        </a:p>
      </dgm:t>
    </dgm:pt>
    <dgm:pt modelId="{84CA0443-603C-4DF4-AB6D-70BFC3CB2666}" type="parTrans" cxnId="{BDA87D56-CC96-4237-9B01-048C01D1F77B}">
      <dgm:prSet/>
      <dgm:spPr/>
      <dgm:t>
        <a:bodyPr/>
        <a:lstStyle/>
        <a:p>
          <a:endParaRPr lang="en-IN"/>
        </a:p>
      </dgm:t>
    </dgm:pt>
    <dgm:pt modelId="{85F645F7-83C0-4C18-88BD-21C61346258A}" type="sibTrans" cxnId="{BDA87D56-CC96-4237-9B01-048C01D1F77B}">
      <dgm:prSet/>
      <dgm:spPr/>
      <dgm:t>
        <a:bodyPr/>
        <a:lstStyle/>
        <a:p>
          <a:endParaRPr lang="en-IN"/>
        </a:p>
      </dgm:t>
    </dgm:pt>
    <dgm:pt modelId="{2B6EC29F-24E8-49A1-86E6-7548ADC9F4CA}">
      <dgm:prSet phldrT="[Text]"/>
      <dgm:spPr/>
      <dgm:t>
        <a:bodyPr/>
        <a:lstStyle/>
        <a:p>
          <a:r>
            <a:rPr lang="en-IN" dirty="0"/>
            <a:t>Blindness</a:t>
          </a:r>
        </a:p>
      </dgm:t>
    </dgm:pt>
    <dgm:pt modelId="{CF4FD6C3-1762-462D-B74C-521CF51D76A0}" type="parTrans" cxnId="{1F97F651-97E1-4724-85A4-582CD9783776}">
      <dgm:prSet/>
      <dgm:spPr/>
      <dgm:t>
        <a:bodyPr/>
        <a:lstStyle/>
        <a:p>
          <a:endParaRPr lang="en-IN"/>
        </a:p>
      </dgm:t>
    </dgm:pt>
    <dgm:pt modelId="{51C65873-D49C-4C07-870B-F1383F6CACC2}" type="sibTrans" cxnId="{1F97F651-97E1-4724-85A4-582CD9783776}">
      <dgm:prSet/>
      <dgm:spPr/>
      <dgm:t>
        <a:bodyPr/>
        <a:lstStyle/>
        <a:p>
          <a:endParaRPr lang="en-IN"/>
        </a:p>
      </dgm:t>
    </dgm:pt>
    <dgm:pt modelId="{704D27A2-AB5F-45F0-99B5-00E925D8DE9F}">
      <dgm:prSet phldrT="[Text]"/>
      <dgm:spPr/>
      <dgm:t>
        <a:bodyPr/>
        <a:lstStyle/>
        <a:p>
          <a:pPr algn="l"/>
          <a:r>
            <a:rPr lang="en-IN" dirty="0"/>
            <a:t>Narrator- Built in screen reader</a:t>
          </a:r>
        </a:p>
      </dgm:t>
    </dgm:pt>
    <dgm:pt modelId="{3805CE38-0F5C-4F8D-8987-6F3447CE5356}" type="parTrans" cxnId="{C02B945C-98C6-4120-AB0E-93B833BE66D6}">
      <dgm:prSet/>
      <dgm:spPr/>
      <dgm:t>
        <a:bodyPr/>
        <a:lstStyle/>
        <a:p>
          <a:endParaRPr lang="en-IN"/>
        </a:p>
      </dgm:t>
    </dgm:pt>
    <dgm:pt modelId="{4091D88E-7A3E-49AC-A709-F5BE8D1A7C1F}" type="sibTrans" cxnId="{C02B945C-98C6-4120-AB0E-93B833BE66D6}">
      <dgm:prSet/>
      <dgm:spPr/>
      <dgm:t>
        <a:bodyPr/>
        <a:lstStyle/>
        <a:p>
          <a:endParaRPr lang="en-IN"/>
        </a:p>
      </dgm:t>
    </dgm:pt>
    <dgm:pt modelId="{3F4E1D9E-358B-45F9-AFDE-1AFEFB1FB408}">
      <dgm:prSet phldrT="[Text]"/>
      <dgm:spPr/>
      <dgm:t>
        <a:bodyPr/>
        <a:lstStyle/>
        <a:p>
          <a:pPr algn="l"/>
          <a:r>
            <a:rPr lang="en-IN" dirty="0"/>
            <a:t>Voices, control volume speed, pitch, verbosity, contextual information</a:t>
          </a:r>
        </a:p>
      </dgm:t>
    </dgm:pt>
    <dgm:pt modelId="{BA037EF8-6400-4880-B21A-6A7A653A7864}" type="parTrans" cxnId="{5EC5418B-46AC-4874-BD90-4C1232BC2057}">
      <dgm:prSet/>
      <dgm:spPr/>
      <dgm:t>
        <a:bodyPr/>
        <a:lstStyle/>
        <a:p>
          <a:endParaRPr lang="en-IN"/>
        </a:p>
      </dgm:t>
    </dgm:pt>
    <dgm:pt modelId="{D613E26C-0B03-43E6-9341-00B00851E4E3}" type="sibTrans" cxnId="{5EC5418B-46AC-4874-BD90-4C1232BC2057}">
      <dgm:prSet/>
      <dgm:spPr/>
      <dgm:t>
        <a:bodyPr/>
        <a:lstStyle/>
        <a:p>
          <a:endParaRPr lang="en-IN"/>
        </a:p>
      </dgm:t>
    </dgm:pt>
    <dgm:pt modelId="{090A765C-7706-4C56-9D5A-8220BD91D4E4}">
      <dgm:prSet phldrT="[Text]"/>
      <dgm:spPr/>
      <dgm:t>
        <a:bodyPr/>
        <a:lstStyle/>
        <a:p>
          <a:pPr algn="l"/>
          <a:r>
            <a:rPr lang="en-IN" dirty="0"/>
            <a:t>Captions</a:t>
          </a:r>
        </a:p>
      </dgm:t>
    </dgm:pt>
    <dgm:pt modelId="{87157221-A8AF-4B05-999A-C64C6FE073A3}" type="parTrans" cxnId="{C7A64695-3677-4274-8B91-AC7983819FCA}">
      <dgm:prSet/>
      <dgm:spPr/>
      <dgm:t>
        <a:bodyPr/>
        <a:lstStyle/>
        <a:p>
          <a:endParaRPr lang="en-IN"/>
        </a:p>
      </dgm:t>
    </dgm:pt>
    <dgm:pt modelId="{EA011715-495E-4877-B6D5-699DDB27E461}" type="sibTrans" cxnId="{C7A64695-3677-4274-8B91-AC7983819FCA}">
      <dgm:prSet/>
      <dgm:spPr/>
      <dgm:t>
        <a:bodyPr/>
        <a:lstStyle/>
        <a:p>
          <a:endParaRPr lang="en-IN"/>
        </a:p>
      </dgm:t>
    </dgm:pt>
    <dgm:pt modelId="{2DB98719-0D10-4A96-91B6-3F373A6A064F}">
      <dgm:prSet phldrT="[Text]"/>
      <dgm:spPr/>
      <dgm:t>
        <a:bodyPr/>
        <a:lstStyle/>
        <a:p>
          <a:pPr algn="l"/>
          <a:r>
            <a:rPr lang="en-IN" dirty="0"/>
            <a:t>Mono audio, Display audio alerts visually, Notifications stick out for longer </a:t>
          </a:r>
        </a:p>
      </dgm:t>
    </dgm:pt>
    <dgm:pt modelId="{A9109D67-DFE6-444C-BA96-2EF72C8C5E8C}" type="parTrans" cxnId="{7111205C-6E8A-41B2-AE41-B9BF1E7CC243}">
      <dgm:prSet/>
      <dgm:spPr/>
      <dgm:t>
        <a:bodyPr/>
        <a:lstStyle/>
        <a:p>
          <a:endParaRPr lang="en-IN"/>
        </a:p>
      </dgm:t>
    </dgm:pt>
    <dgm:pt modelId="{1359FD13-F4CB-4BAD-9DB6-F0092140474B}" type="sibTrans" cxnId="{7111205C-6E8A-41B2-AE41-B9BF1E7CC243}">
      <dgm:prSet/>
      <dgm:spPr/>
      <dgm:t>
        <a:bodyPr/>
        <a:lstStyle/>
        <a:p>
          <a:endParaRPr lang="en-IN"/>
        </a:p>
      </dgm:t>
    </dgm:pt>
    <dgm:pt modelId="{CBC658BD-4DF7-4837-AEFF-7FAC2FCEEB0C}">
      <dgm:prSet phldrT="[Text]"/>
      <dgm:spPr/>
      <dgm:t>
        <a:bodyPr/>
        <a:lstStyle/>
        <a:p>
          <a:r>
            <a:rPr lang="en-IN" dirty="0"/>
            <a:t>Deaf or hard of hearing</a:t>
          </a:r>
        </a:p>
      </dgm:t>
    </dgm:pt>
    <dgm:pt modelId="{8DA6E2F9-6EAB-4061-88C8-AB47F4458D65}" type="sibTrans" cxnId="{5C7BCE88-F828-48F7-8BE9-3DF4A488C706}">
      <dgm:prSet/>
      <dgm:spPr/>
      <dgm:t>
        <a:bodyPr/>
        <a:lstStyle/>
        <a:p>
          <a:endParaRPr lang="en-IN"/>
        </a:p>
      </dgm:t>
    </dgm:pt>
    <dgm:pt modelId="{BA1BEEC9-F287-420D-B35A-AD7C5A149779}" type="parTrans" cxnId="{5C7BCE88-F828-48F7-8BE9-3DF4A488C706}">
      <dgm:prSet/>
      <dgm:spPr/>
      <dgm:t>
        <a:bodyPr/>
        <a:lstStyle/>
        <a:p>
          <a:endParaRPr lang="en-IN"/>
        </a:p>
      </dgm:t>
    </dgm:pt>
    <dgm:pt modelId="{B37FD628-EEE2-4560-9351-C3AD3A201AEA}" type="pres">
      <dgm:prSet presAssocID="{BC133D8F-7C16-4A9B-9BED-E9C4B0ABA2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B26C1F-733E-43A2-9669-5FF059E2FC94}" type="pres">
      <dgm:prSet presAssocID="{0BD62BE7-5B4E-4005-B511-59EE7ADD23E5}" presName="root" presStyleCnt="0"/>
      <dgm:spPr/>
    </dgm:pt>
    <dgm:pt modelId="{FCBECF70-D1D5-49BE-B5C3-025C1F316921}" type="pres">
      <dgm:prSet presAssocID="{0BD62BE7-5B4E-4005-B511-59EE7ADD23E5}" presName="rootComposite" presStyleCnt="0"/>
      <dgm:spPr/>
    </dgm:pt>
    <dgm:pt modelId="{8EAB6FC1-E198-441D-9DFD-E1BF68D40797}" type="pres">
      <dgm:prSet presAssocID="{0BD62BE7-5B4E-4005-B511-59EE7ADD23E5}" presName="rootText" presStyleLbl="node1" presStyleIdx="0" presStyleCnt="3"/>
      <dgm:spPr/>
    </dgm:pt>
    <dgm:pt modelId="{026BF090-4D31-47FE-8988-B62D496E8FB6}" type="pres">
      <dgm:prSet presAssocID="{0BD62BE7-5B4E-4005-B511-59EE7ADD23E5}" presName="rootConnector" presStyleLbl="node1" presStyleIdx="0" presStyleCnt="3"/>
      <dgm:spPr/>
    </dgm:pt>
    <dgm:pt modelId="{AF433FB5-C3B4-449B-8870-D2542BA523A9}" type="pres">
      <dgm:prSet presAssocID="{0BD62BE7-5B4E-4005-B511-59EE7ADD23E5}" presName="childShape" presStyleCnt="0"/>
      <dgm:spPr/>
    </dgm:pt>
    <dgm:pt modelId="{054B3CA3-6B31-4FE6-A7C9-F5262091A539}" type="pres">
      <dgm:prSet presAssocID="{C032A278-A132-4530-9BEE-56FBA9B4F2C9}" presName="Name13" presStyleLbl="parChTrans1D2" presStyleIdx="0" presStyleCnt="6"/>
      <dgm:spPr/>
    </dgm:pt>
    <dgm:pt modelId="{BD7D29A5-5AEB-4FE5-B70C-B5FC86F3DFEB}" type="pres">
      <dgm:prSet presAssocID="{3741CE9F-B0A8-43DC-AB08-ED0622946C1A}" presName="childText" presStyleLbl="bgAcc1" presStyleIdx="0" presStyleCnt="6">
        <dgm:presLayoutVars>
          <dgm:bulletEnabled val="1"/>
        </dgm:presLayoutVars>
      </dgm:prSet>
      <dgm:spPr/>
    </dgm:pt>
    <dgm:pt modelId="{AD2D709F-785C-4069-8B75-E49F798098E4}" type="pres">
      <dgm:prSet presAssocID="{84CA0443-603C-4DF4-AB6D-70BFC3CB2666}" presName="Name13" presStyleLbl="parChTrans1D2" presStyleIdx="1" presStyleCnt="6"/>
      <dgm:spPr/>
    </dgm:pt>
    <dgm:pt modelId="{D5062C89-9122-4096-9449-4EBFF6A58AB1}" type="pres">
      <dgm:prSet presAssocID="{815A2E44-8427-41C1-A44D-A4BD0445D3D7}" presName="childText" presStyleLbl="bgAcc1" presStyleIdx="1" presStyleCnt="6">
        <dgm:presLayoutVars>
          <dgm:bulletEnabled val="1"/>
        </dgm:presLayoutVars>
      </dgm:prSet>
      <dgm:spPr/>
    </dgm:pt>
    <dgm:pt modelId="{6E0AC60D-C988-4F9E-8D51-5865F97BD1F5}" type="pres">
      <dgm:prSet presAssocID="{2B6EC29F-24E8-49A1-86E6-7548ADC9F4CA}" presName="root" presStyleCnt="0"/>
      <dgm:spPr/>
    </dgm:pt>
    <dgm:pt modelId="{60299898-3F58-4734-8F0C-C7069843BECD}" type="pres">
      <dgm:prSet presAssocID="{2B6EC29F-24E8-49A1-86E6-7548ADC9F4CA}" presName="rootComposite" presStyleCnt="0"/>
      <dgm:spPr/>
    </dgm:pt>
    <dgm:pt modelId="{5FBFA4FD-D41D-4E87-8935-F038F725F06C}" type="pres">
      <dgm:prSet presAssocID="{2B6EC29F-24E8-49A1-86E6-7548ADC9F4CA}" presName="rootText" presStyleLbl="node1" presStyleIdx="1" presStyleCnt="3"/>
      <dgm:spPr/>
    </dgm:pt>
    <dgm:pt modelId="{64ED4471-75F7-41AF-8C50-D05454E851A6}" type="pres">
      <dgm:prSet presAssocID="{2B6EC29F-24E8-49A1-86E6-7548ADC9F4CA}" presName="rootConnector" presStyleLbl="node1" presStyleIdx="1" presStyleCnt="3"/>
      <dgm:spPr/>
    </dgm:pt>
    <dgm:pt modelId="{A709B0A2-F438-422C-A4F8-D11190F58616}" type="pres">
      <dgm:prSet presAssocID="{2B6EC29F-24E8-49A1-86E6-7548ADC9F4CA}" presName="childShape" presStyleCnt="0"/>
      <dgm:spPr/>
    </dgm:pt>
    <dgm:pt modelId="{48497CDD-8B6E-43AB-B321-0C50E76365C4}" type="pres">
      <dgm:prSet presAssocID="{3805CE38-0F5C-4F8D-8987-6F3447CE5356}" presName="Name13" presStyleLbl="parChTrans1D2" presStyleIdx="2" presStyleCnt="6"/>
      <dgm:spPr/>
    </dgm:pt>
    <dgm:pt modelId="{AE8EEF6D-8D42-4899-A210-3FA0D67FC929}" type="pres">
      <dgm:prSet presAssocID="{704D27A2-AB5F-45F0-99B5-00E925D8DE9F}" presName="childText" presStyleLbl="bgAcc1" presStyleIdx="2" presStyleCnt="6">
        <dgm:presLayoutVars>
          <dgm:bulletEnabled val="1"/>
        </dgm:presLayoutVars>
      </dgm:prSet>
      <dgm:spPr/>
    </dgm:pt>
    <dgm:pt modelId="{1AD3E67F-98B4-41F9-8256-5FCFEE739156}" type="pres">
      <dgm:prSet presAssocID="{BA037EF8-6400-4880-B21A-6A7A653A7864}" presName="Name13" presStyleLbl="parChTrans1D2" presStyleIdx="3" presStyleCnt="6"/>
      <dgm:spPr/>
    </dgm:pt>
    <dgm:pt modelId="{AEABCAC3-ECAD-4F99-9379-E01B73846C83}" type="pres">
      <dgm:prSet presAssocID="{3F4E1D9E-358B-45F9-AFDE-1AFEFB1FB408}" presName="childText" presStyleLbl="bgAcc1" presStyleIdx="3" presStyleCnt="6">
        <dgm:presLayoutVars>
          <dgm:bulletEnabled val="1"/>
        </dgm:presLayoutVars>
      </dgm:prSet>
      <dgm:spPr/>
    </dgm:pt>
    <dgm:pt modelId="{DA204921-17B5-431E-B272-87A74F48193F}" type="pres">
      <dgm:prSet presAssocID="{CBC658BD-4DF7-4837-AEFF-7FAC2FCEEB0C}" presName="root" presStyleCnt="0"/>
      <dgm:spPr/>
    </dgm:pt>
    <dgm:pt modelId="{8746B507-19AA-4AE5-AA6F-A089D7C99EA4}" type="pres">
      <dgm:prSet presAssocID="{CBC658BD-4DF7-4837-AEFF-7FAC2FCEEB0C}" presName="rootComposite" presStyleCnt="0"/>
      <dgm:spPr/>
    </dgm:pt>
    <dgm:pt modelId="{63D1E02B-0DA1-403E-BBF9-02695DF5B123}" type="pres">
      <dgm:prSet presAssocID="{CBC658BD-4DF7-4837-AEFF-7FAC2FCEEB0C}" presName="rootText" presStyleLbl="node1" presStyleIdx="2" presStyleCnt="3"/>
      <dgm:spPr/>
    </dgm:pt>
    <dgm:pt modelId="{1215C275-3389-45E2-A40A-91B4B87D9D7B}" type="pres">
      <dgm:prSet presAssocID="{CBC658BD-4DF7-4837-AEFF-7FAC2FCEEB0C}" presName="rootConnector" presStyleLbl="node1" presStyleIdx="2" presStyleCnt="3"/>
      <dgm:spPr/>
    </dgm:pt>
    <dgm:pt modelId="{37E42C17-C536-4DCF-9BF1-09E30B721DFD}" type="pres">
      <dgm:prSet presAssocID="{CBC658BD-4DF7-4837-AEFF-7FAC2FCEEB0C}" presName="childShape" presStyleCnt="0"/>
      <dgm:spPr/>
    </dgm:pt>
    <dgm:pt modelId="{4553C753-9A6E-47DA-81F3-0741EC4D70A7}" type="pres">
      <dgm:prSet presAssocID="{A9109D67-DFE6-444C-BA96-2EF72C8C5E8C}" presName="Name13" presStyleLbl="parChTrans1D2" presStyleIdx="4" presStyleCnt="6"/>
      <dgm:spPr/>
    </dgm:pt>
    <dgm:pt modelId="{F9F78A88-8FD6-4BCD-8280-08AEAF046F65}" type="pres">
      <dgm:prSet presAssocID="{2DB98719-0D10-4A96-91B6-3F373A6A064F}" presName="childText" presStyleLbl="bgAcc1" presStyleIdx="4" presStyleCnt="6">
        <dgm:presLayoutVars>
          <dgm:bulletEnabled val="1"/>
        </dgm:presLayoutVars>
      </dgm:prSet>
      <dgm:spPr/>
    </dgm:pt>
    <dgm:pt modelId="{C079CE2B-310B-4510-9DA1-2580B965E2A1}" type="pres">
      <dgm:prSet presAssocID="{87157221-A8AF-4B05-999A-C64C6FE073A3}" presName="Name13" presStyleLbl="parChTrans1D2" presStyleIdx="5" presStyleCnt="6"/>
      <dgm:spPr/>
    </dgm:pt>
    <dgm:pt modelId="{6F7B9F03-A6C6-4817-A249-63D66770ABCC}" type="pres">
      <dgm:prSet presAssocID="{090A765C-7706-4C56-9D5A-8220BD91D4E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7EDD610C-3D67-41E8-90D9-56F0C1DF6DB5}" type="presOf" srcId="{CBC658BD-4DF7-4837-AEFF-7FAC2FCEEB0C}" destId="{63D1E02B-0DA1-403E-BBF9-02695DF5B123}" srcOrd="0" destOrd="0" presId="urn:microsoft.com/office/officeart/2005/8/layout/hierarchy3"/>
    <dgm:cxn modelId="{94045A11-DD77-45E3-B37C-2F042FF5FD08}" type="presOf" srcId="{84CA0443-603C-4DF4-AB6D-70BFC3CB2666}" destId="{AD2D709F-785C-4069-8B75-E49F798098E4}" srcOrd="0" destOrd="0" presId="urn:microsoft.com/office/officeart/2005/8/layout/hierarchy3"/>
    <dgm:cxn modelId="{654B501B-54A0-494D-8C1F-4B730A50D00A}" type="presOf" srcId="{2B6EC29F-24E8-49A1-86E6-7548ADC9F4CA}" destId="{64ED4471-75F7-41AF-8C50-D05454E851A6}" srcOrd="1" destOrd="0" presId="urn:microsoft.com/office/officeart/2005/8/layout/hierarchy3"/>
    <dgm:cxn modelId="{7DEA8E1C-2C8D-49DB-B911-CF25A97FEBFD}" type="presOf" srcId="{2B6EC29F-24E8-49A1-86E6-7548ADC9F4CA}" destId="{5FBFA4FD-D41D-4E87-8935-F038F725F06C}" srcOrd="0" destOrd="0" presId="urn:microsoft.com/office/officeart/2005/8/layout/hierarchy3"/>
    <dgm:cxn modelId="{F8353828-F125-4E54-B562-B81570BDA779}" type="presOf" srcId="{2DB98719-0D10-4A96-91B6-3F373A6A064F}" destId="{F9F78A88-8FD6-4BCD-8280-08AEAF046F65}" srcOrd="0" destOrd="0" presId="urn:microsoft.com/office/officeart/2005/8/layout/hierarchy3"/>
    <dgm:cxn modelId="{CC92732B-29A3-49E6-BAA8-5B5FACCB030D}" type="presOf" srcId="{090A765C-7706-4C56-9D5A-8220BD91D4E4}" destId="{6F7B9F03-A6C6-4817-A249-63D66770ABCC}" srcOrd="0" destOrd="0" presId="urn:microsoft.com/office/officeart/2005/8/layout/hierarchy3"/>
    <dgm:cxn modelId="{B961F53A-915E-4AED-86D3-9693FFD810D4}" type="presOf" srcId="{BA037EF8-6400-4880-B21A-6A7A653A7864}" destId="{1AD3E67F-98B4-41F9-8256-5FCFEE739156}" srcOrd="0" destOrd="0" presId="urn:microsoft.com/office/officeart/2005/8/layout/hierarchy3"/>
    <dgm:cxn modelId="{6C5B923B-3983-4893-B7E0-07B7A02F0491}" type="presOf" srcId="{3F4E1D9E-358B-45F9-AFDE-1AFEFB1FB408}" destId="{AEABCAC3-ECAD-4F99-9379-E01B73846C83}" srcOrd="0" destOrd="0" presId="urn:microsoft.com/office/officeart/2005/8/layout/hierarchy3"/>
    <dgm:cxn modelId="{D70C8B3F-50FB-4A31-9D8A-FD098BF05354}" type="presOf" srcId="{3805CE38-0F5C-4F8D-8987-6F3447CE5356}" destId="{48497CDD-8B6E-43AB-B321-0C50E76365C4}" srcOrd="0" destOrd="0" presId="urn:microsoft.com/office/officeart/2005/8/layout/hierarchy3"/>
    <dgm:cxn modelId="{7111205C-6E8A-41B2-AE41-B9BF1E7CC243}" srcId="{CBC658BD-4DF7-4837-AEFF-7FAC2FCEEB0C}" destId="{2DB98719-0D10-4A96-91B6-3F373A6A064F}" srcOrd="0" destOrd="0" parTransId="{A9109D67-DFE6-444C-BA96-2EF72C8C5E8C}" sibTransId="{1359FD13-F4CB-4BAD-9DB6-F0092140474B}"/>
    <dgm:cxn modelId="{C02B945C-98C6-4120-AB0E-93B833BE66D6}" srcId="{2B6EC29F-24E8-49A1-86E6-7548ADC9F4CA}" destId="{704D27A2-AB5F-45F0-99B5-00E925D8DE9F}" srcOrd="0" destOrd="0" parTransId="{3805CE38-0F5C-4F8D-8987-6F3447CE5356}" sibTransId="{4091D88E-7A3E-49AC-A709-F5BE8D1A7C1F}"/>
    <dgm:cxn modelId="{19E40C43-BACA-435D-A739-89A37A898BCF}" type="presOf" srcId="{815A2E44-8427-41C1-A44D-A4BD0445D3D7}" destId="{D5062C89-9122-4096-9449-4EBFF6A58AB1}" srcOrd="0" destOrd="0" presId="urn:microsoft.com/office/officeart/2005/8/layout/hierarchy3"/>
    <dgm:cxn modelId="{23249049-4720-4EC9-9CC4-D9F81F08CA71}" type="presOf" srcId="{0BD62BE7-5B4E-4005-B511-59EE7ADD23E5}" destId="{8EAB6FC1-E198-441D-9DFD-E1BF68D40797}" srcOrd="0" destOrd="0" presId="urn:microsoft.com/office/officeart/2005/8/layout/hierarchy3"/>
    <dgm:cxn modelId="{BFD01F6B-FCEB-42D4-AB84-2CF4542839A9}" type="presOf" srcId="{BC133D8F-7C16-4A9B-9BED-E9C4B0ABA2EF}" destId="{B37FD628-EEE2-4560-9351-C3AD3A201AEA}" srcOrd="0" destOrd="0" presId="urn:microsoft.com/office/officeart/2005/8/layout/hierarchy3"/>
    <dgm:cxn modelId="{7AC5CC4D-8BC0-4C62-9A70-FC2B26969567}" type="presOf" srcId="{CBC658BD-4DF7-4837-AEFF-7FAC2FCEEB0C}" destId="{1215C275-3389-45E2-A40A-91B4B87D9D7B}" srcOrd="1" destOrd="0" presId="urn:microsoft.com/office/officeart/2005/8/layout/hierarchy3"/>
    <dgm:cxn modelId="{90B9494F-AE23-4758-863D-BC03FB8DFB2B}" type="presOf" srcId="{704D27A2-AB5F-45F0-99B5-00E925D8DE9F}" destId="{AE8EEF6D-8D42-4899-A210-3FA0D67FC929}" srcOrd="0" destOrd="0" presId="urn:microsoft.com/office/officeart/2005/8/layout/hierarchy3"/>
    <dgm:cxn modelId="{1F97F651-97E1-4724-85A4-582CD9783776}" srcId="{BC133D8F-7C16-4A9B-9BED-E9C4B0ABA2EF}" destId="{2B6EC29F-24E8-49A1-86E6-7548ADC9F4CA}" srcOrd="1" destOrd="0" parTransId="{CF4FD6C3-1762-462D-B74C-521CF51D76A0}" sibTransId="{51C65873-D49C-4C07-870B-F1383F6CACC2}"/>
    <dgm:cxn modelId="{BDA87D56-CC96-4237-9B01-048C01D1F77B}" srcId="{0BD62BE7-5B4E-4005-B511-59EE7ADD23E5}" destId="{815A2E44-8427-41C1-A44D-A4BD0445D3D7}" srcOrd="1" destOrd="0" parTransId="{84CA0443-603C-4DF4-AB6D-70BFC3CB2666}" sibTransId="{85F645F7-83C0-4C18-88BD-21C61346258A}"/>
    <dgm:cxn modelId="{5C7BCE88-F828-48F7-8BE9-3DF4A488C706}" srcId="{BC133D8F-7C16-4A9B-9BED-E9C4B0ABA2EF}" destId="{CBC658BD-4DF7-4837-AEFF-7FAC2FCEEB0C}" srcOrd="2" destOrd="0" parTransId="{BA1BEEC9-F287-420D-B35A-AD7C5A149779}" sibTransId="{8DA6E2F9-6EAB-4061-88C8-AB47F4458D65}"/>
    <dgm:cxn modelId="{5EC5418B-46AC-4874-BD90-4C1232BC2057}" srcId="{2B6EC29F-24E8-49A1-86E6-7548ADC9F4CA}" destId="{3F4E1D9E-358B-45F9-AFDE-1AFEFB1FB408}" srcOrd="1" destOrd="0" parTransId="{BA037EF8-6400-4880-B21A-6A7A653A7864}" sibTransId="{D613E26C-0B03-43E6-9341-00B00851E4E3}"/>
    <dgm:cxn modelId="{979AF28D-A064-4FA1-B54A-4207C3A2E2DD}" type="presOf" srcId="{0BD62BE7-5B4E-4005-B511-59EE7ADD23E5}" destId="{026BF090-4D31-47FE-8988-B62D496E8FB6}" srcOrd="1" destOrd="0" presId="urn:microsoft.com/office/officeart/2005/8/layout/hierarchy3"/>
    <dgm:cxn modelId="{C7A64695-3677-4274-8B91-AC7983819FCA}" srcId="{CBC658BD-4DF7-4837-AEFF-7FAC2FCEEB0C}" destId="{090A765C-7706-4C56-9D5A-8220BD91D4E4}" srcOrd="1" destOrd="0" parTransId="{87157221-A8AF-4B05-999A-C64C6FE073A3}" sibTransId="{EA011715-495E-4877-B6D5-699DDB27E461}"/>
    <dgm:cxn modelId="{06A11197-54FE-483F-8CB7-85014C2375E3}" type="presOf" srcId="{87157221-A8AF-4B05-999A-C64C6FE073A3}" destId="{C079CE2B-310B-4510-9DA1-2580B965E2A1}" srcOrd="0" destOrd="0" presId="urn:microsoft.com/office/officeart/2005/8/layout/hierarchy3"/>
    <dgm:cxn modelId="{BB9C76A1-923B-49A9-BCC3-BCA7B0281B15}" srcId="{0BD62BE7-5B4E-4005-B511-59EE7ADD23E5}" destId="{3741CE9F-B0A8-43DC-AB08-ED0622946C1A}" srcOrd="0" destOrd="0" parTransId="{C032A278-A132-4530-9BEE-56FBA9B4F2C9}" sibTransId="{40809F5D-CAE4-4F15-827B-EF009B4F36F8}"/>
    <dgm:cxn modelId="{01D57FB2-2E89-485B-BF62-6FCD9AE4777A}" type="presOf" srcId="{3741CE9F-B0A8-43DC-AB08-ED0622946C1A}" destId="{BD7D29A5-5AEB-4FE5-B70C-B5FC86F3DFEB}" srcOrd="0" destOrd="0" presId="urn:microsoft.com/office/officeart/2005/8/layout/hierarchy3"/>
    <dgm:cxn modelId="{9BD6CDF5-08E2-48EB-B5A3-99A9CA5774F0}" srcId="{BC133D8F-7C16-4A9B-9BED-E9C4B0ABA2EF}" destId="{0BD62BE7-5B4E-4005-B511-59EE7ADD23E5}" srcOrd="0" destOrd="0" parTransId="{69B1F2F3-E5DF-4C46-9EB0-40648C3B09E0}" sibTransId="{358B514C-8290-48D8-9077-983846A0272C}"/>
    <dgm:cxn modelId="{18D8A2F8-FA04-4517-B719-AEF11706380D}" type="presOf" srcId="{A9109D67-DFE6-444C-BA96-2EF72C8C5E8C}" destId="{4553C753-9A6E-47DA-81F3-0741EC4D70A7}" srcOrd="0" destOrd="0" presId="urn:microsoft.com/office/officeart/2005/8/layout/hierarchy3"/>
    <dgm:cxn modelId="{6F100BFE-4254-4BAB-9703-DE466E7FB416}" type="presOf" srcId="{C032A278-A132-4530-9BEE-56FBA9B4F2C9}" destId="{054B3CA3-6B31-4FE6-A7C9-F5262091A539}" srcOrd="0" destOrd="0" presId="urn:microsoft.com/office/officeart/2005/8/layout/hierarchy3"/>
    <dgm:cxn modelId="{825BF486-05AB-42A1-9DF7-526660066C54}" type="presParOf" srcId="{B37FD628-EEE2-4560-9351-C3AD3A201AEA}" destId="{0EB26C1F-733E-43A2-9669-5FF059E2FC94}" srcOrd="0" destOrd="0" presId="urn:microsoft.com/office/officeart/2005/8/layout/hierarchy3"/>
    <dgm:cxn modelId="{FF301854-D074-41FF-A15E-AD1E68F7C176}" type="presParOf" srcId="{0EB26C1F-733E-43A2-9669-5FF059E2FC94}" destId="{FCBECF70-D1D5-49BE-B5C3-025C1F316921}" srcOrd="0" destOrd="0" presId="urn:microsoft.com/office/officeart/2005/8/layout/hierarchy3"/>
    <dgm:cxn modelId="{58994CFB-DDD1-4465-ABD1-626E38A1D60B}" type="presParOf" srcId="{FCBECF70-D1D5-49BE-B5C3-025C1F316921}" destId="{8EAB6FC1-E198-441D-9DFD-E1BF68D40797}" srcOrd="0" destOrd="0" presId="urn:microsoft.com/office/officeart/2005/8/layout/hierarchy3"/>
    <dgm:cxn modelId="{87E2FA11-E516-4FE9-9CD8-30171C433BA9}" type="presParOf" srcId="{FCBECF70-D1D5-49BE-B5C3-025C1F316921}" destId="{026BF090-4D31-47FE-8988-B62D496E8FB6}" srcOrd="1" destOrd="0" presId="urn:microsoft.com/office/officeart/2005/8/layout/hierarchy3"/>
    <dgm:cxn modelId="{BDDEF16A-A83B-4342-BB9F-C7897AD15970}" type="presParOf" srcId="{0EB26C1F-733E-43A2-9669-5FF059E2FC94}" destId="{AF433FB5-C3B4-449B-8870-D2542BA523A9}" srcOrd="1" destOrd="0" presId="urn:microsoft.com/office/officeart/2005/8/layout/hierarchy3"/>
    <dgm:cxn modelId="{E12EDDF0-4407-49D1-96E3-29D40BC8EA4A}" type="presParOf" srcId="{AF433FB5-C3B4-449B-8870-D2542BA523A9}" destId="{054B3CA3-6B31-4FE6-A7C9-F5262091A539}" srcOrd="0" destOrd="0" presId="urn:microsoft.com/office/officeart/2005/8/layout/hierarchy3"/>
    <dgm:cxn modelId="{99583B74-9C39-4CB9-8EBF-50CE9C136881}" type="presParOf" srcId="{AF433FB5-C3B4-449B-8870-D2542BA523A9}" destId="{BD7D29A5-5AEB-4FE5-B70C-B5FC86F3DFEB}" srcOrd="1" destOrd="0" presId="urn:microsoft.com/office/officeart/2005/8/layout/hierarchy3"/>
    <dgm:cxn modelId="{332AFE9C-0F19-41CE-ACBF-BBDB020F8621}" type="presParOf" srcId="{AF433FB5-C3B4-449B-8870-D2542BA523A9}" destId="{AD2D709F-785C-4069-8B75-E49F798098E4}" srcOrd="2" destOrd="0" presId="urn:microsoft.com/office/officeart/2005/8/layout/hierarchy3"/>
    <dgm:cxn modelId="{4DBE7B02-2339-4D29-8262-420622ECC0F8}" type="presParOf" srcId="{AF433FB5-C3B4-449B-8870-D2542BA523A9}" destId="{D5062C89-9122-4096-9449-4EBFF6A58AB1}" srcOrd="3" destOrd="0" presId="urn:microsoft.com/office/officeart/2005/8/layout/hierarchy3"/>
    <dgm:cxn modelId="{5EB79E2A-7DC5-46B1-943A-9CA857D633CD}" type="presParOf" srcId="{B37FD628-EEE2-4560-9351-C3AD3A201AEA}" destId="{6E0AC60D-C988-4F9E-8D51-5865F97BD1F5}" srcOrd="1" destOrd="0" presId="urn:microsoft.com/office/officeart/2005/8/layout/hierarchy3"/>
    <dgm:cxn modelId="{7C800844-6A04-4DA6-8C45-7D4B6AAEC004}" type="presParOf" srcId="{6E0AC60D-C988-4F9E-8D51-5865F97BD1F5}" destId="{60299898-3F58-4734-8F0C-C7069843BECD}" srcOrd="0" destOrd="0" presId="urn:microsoft.com/office/officeart/2005/8/layout/hierarchy3"/>
    <dgm:cxn modelId="{484CFAC2-DC00-418D-8AB3-3EDF73988ABB}" type="presParOf" srcId="{60299898-3F58-4734-8F0C-C7069843BECD}" destId="{5FBFA4FD-D41D-4E87-8935-F038F725F06C}" srcOrd="0" destOrd="0" presId="urn:microsoft.com/office/officeart/2005/8/layout/hierarchy3"/>
    <dgm:cxn modelId="{58C56767-2F6C-4876-AF9D-0592AE5BCA51}" type="presParOf" srcId="{60299898-3F58-4734-8F0C-C7069843BECD}" destId="{64ED4471-75F7-41AF-8C50-D05454E851A6}" srcOrd="1" destOrd="0" presId="urn:microsoft.com/office/officeart/2005/8/layout/hierarchy3"/>
    <dgm:cxn modelId="{60F2D521-FEA5-4481-8AB4-AA1E129F5EFB}" type="presParOf" srcId="{6E0AC60D-C988-4F9E-8D51-5865F97BD1F5}" destId="{A709B0A2-F438-422C-A4F8-D11190F58616}" srcOrd="1" destOrd="0" presId="urn:microsoft.com/office/officeart/2005/8/layout/hierarchy3"/>
    <dgm:cxn modelId="{C4F7EB7A-0EB6-4D8A-90A8-0638FDE84B37}" type="presParOf" srcId="{A709B0A2-F438-422C-A4F8-D11190F58616}" destId="{48497CDD-8B6E-43AB-B321-0C50E76365C4}" srcOrd="0" destOrd="0" presId="urn:microsoft.com/office/officeart/2005/8/layout/hierarchy3"/>
    <dgm:cxn modelId="{5FCFE24C-95A3-4DB8-9A07-83A28ED7FA29}" type="presParOf" srcId="{A709B0A2-F438-422C-A4F8-D11190F58616}" destId="{AE8EEF6D-8D42-4899-A210-3FA0D67FC929}" srcOrd="1" destOrd="0" presId="urn:microsoft.com/office/officeart/2005/8/layout/hierarchy3"/>
    <dgm:cxn modelId="{0ECB3BAE-0B63-4144-A5B0-619EF795BD46}" type="presParOf" srcId="{A709B0A2-F438-422C-A4F8-D11190F58616}" destId="{1AD3E67F-98B4-41F9-8256-5FCFEE739156}" srcOrd="2" destOrd="0" presId="urn:microsoft.com/office/officeart/2005/8/layout/hierarchy3"/>
    <dgm:cxn modelId="{A3DF7E0F-B851-4B3F-BB4B-8B7C9A48D238}" type="presParOf" srcId="{A709B0A2-F438-422C-A4F8-D11190F58616}" destId="{AEABCAC3-ECAD-4F99-9379-E01B73846C83}" srcOrd="3" destOrd="0" presId="urn:microsoft.com/office/officeart/2005/8/layout/hierarchy3"/>
    <dgm:cxn modelId="{295C39E2-7190-42FC-AF15-BCA09EC32AF0}" type="presParOf" srcId="{B37FD628-EEE2-4560-9351-C3AD3A201AEA}" destId="{DA204921-17B5-431E-B272-87A74F48193F}" srcOrd="2" destOrd="0" presId="urn:microsoft.com/office/officeart/2005/8/layout/hierarchy3"/>
    <dgm:cxn modelId="{543B2499-0B67-4B11-B610-E5D2CA20B4BF}" type="presParOf" srcId="{DA204921-17B5-431E-B272-87A74F48193F}" destId="{8746B507-19AA-4AE5-AA6F-A089D7C99EA4}" srcOrd="0" destOrd="0" presId="urn:microsoft.com/office/officeart/2005/8/layout/hierarchy3"/>
    <dgm:cxn modelId="{FB20EA68-FA6E-4161-8CC3-2264BAF93600}" type="presParOf" srcId="{8746B507-19AA-4AE5-AA6F-A089D7C99EA4}" destId="{63D1E02B-0DA1-403E-BBF9-02695DF5B123}" srcOrd="0" destOrd="0" presId="urn:microsoft.com/office/officeart/2005/8/layout/hierarchy3"/>
    <dgm:cxn modelId="{481C4E62-9D28-4BFA-8788-A47A989D6CDB}" type="presParOf" srcId="{8746B507-19AA-4AE5-AA6F-A089D7C99EA4}" destId="{1215C275-3389-45E2-A40A-91B4B87D9D7B}" srcOrd="1" destOrd="0" presId="urn:microsoft.com/office/officeart/2005/8/layout/hierarchy3"/>
    <dgm:cxn modelId="{46CC810C-0116-43D5-AEA5-9B97D0C62D80}" type="presParOf" srcId="{DA204921-17B5-431E-B272-87A74F48193F}" destId="{37E42C17-C536-4DCF-9BF1-09E30B721DFD}" srcOrd="1" destOrd="0" presId="urn:microsoft.com/office/officeart/2005/8/layout/hierarchy3"/>
    <dgm:cxn modelId="{FA9FE087-0045-4DC4-AB6A-6B9A5BFDF6CE}" type="presParOf" srcId="{37E42C17-C536-4DCF-9BF1-09E30B721DFD}" destId="{4553C753-9A6E-47DA-81F3-0741EC4D70A7}" srcOrd="0" destOrd="0" presId="urn:microsoft.com/office/officeart/2005/8/layout/hierarchy3"/>
    <dgm:cxn modelId="{94DAF7A6-F007-4CC5-AA42-5645D277D57B}" type="presParOf" srcId="{37E42C17-C536-4DCF-9BF1-09E30B721DFD}" destId="{F9F78A88-8FD6-4BCD-8280-08AEAF046F65}" srcOrd="1" destOrd="0" presId="urn:microsoft.com/office/officeart/2005/8/layout/hierarchy3"/>
    <dgm:cxn modelId="{A040E89E-AFC9-4D41-A375-61FA89B67D93}" type="presParOf" srcId="{37E42C17-C536-4DCF-9BF1-09E30B721DFD}" destId="{C079CE2B-310B-4510-9DA1-2580B965E2A1}" srcOrd="2" destOrd="0" presId="urn:microsoft.com/office/officeart/2005/8/layout/hierarchy3"/>
    <dgm:cxn modelId="{1A1180AA-3211-46E4-8A1F-79ABBDAB5B39}" type="presParOf" srcId="{37E42C17-C536-4DCF-9BF1-09E30B721DFD}" destId="{6F7B9F03-A6C6-4817-A249-63D66770ABC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33D8F-7C16-4A9B-9BED-E9C4B0ABA2EF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0BD62BE7-5B4E-4005-B511-59EE7ADD23E5}">
      <dgm:prSet phldrT="[Text]"/>
      <dgm:spPr/>
      <dgm:t>
        <a:bodyPr/>
        <a:lstStyle/>
        <a:p>
          <a:r>
            <a:rPr lang="en-IN" dirty="0"/>
            <a:t>NVDA</a:t>
          </a:r>
        </a:p>
      </dgm:t>
    </dgm:pt>
    <dgm:pt modelId="{69B1F2F3-E5DF-4C46-9EB0-40648C3B09E0}" type="parTrans" cxnId="{9BD6CDF5-08E2-48EB-B5A3-99A9CA5774F0}">
      <dgm:prSet/>
      <dgm:spPr/>
      <dgm:t>
        <a:bodyPr/>
        <a:lstStyle/>
        <a:p>
          <a:endParaRPr lang="en-IN"/>
        </a:p>
      </dgm:t>
    </dgm:pt>
    <dgm:pt modelId="{358B514C-8290-48D8-9077-983846A0272C}" type="sibTrans" cxnId="{9BD6CDF5-08E2-48EB-B5A3-99A9CA5774F0}">
      <dgm:prSet/>
      <dgm:spPr/>
      <dgm:t>
        <a:bodyPr/>
        <a:lstStyle/>
        <a:p>
          <a:endParaRPr lang="en-IN"/>
        </a:p>
      </dgm:t>
    </dgm:pt>
    <dgm:pt modelId="{3741CE9F-B0A8-43DC-AB08-ED0622946C1A}">
      <dgm:prSet phldrT="[Text]"/>
      <dgm:spPr/>
      <dgm:t>
        <a:bodyPr/>
        <a:lstStyle/>
        <a:p>
          <a:pPr algn="l"/>
          <a:r>
            <a:rPr lang="en-IN" dirty="0"/>
            <a:t>Supports all Indian Languages, </a:t>
          </a:r>
        </a:p>
      </dgm:t>
    </dgm:pt>
    <dgm:pt modelId="{C032A278-A132-4530-9BEE-56FBA9B4F2C9}" type="parTrans" cxnId="{BB9C76A1-923B-49A9-BCC3-BCA7B0281B15}">
      <dgm:prSet/>
      <dgm:spPr/>
      <dgm:t>
        <a:bodyPr/>
        <a:lstStyle/>
        <a:p>
          <a:endParaRPr lang="en-IN"/>
        </a:p>
      </dgm:t>
    </dgm:pt>
    <dgm:pt modelId="{40809F5D-CAE4-4F15-827B-EF009B4F36F8}" type="sibTrans" cxnId="{BB9C76A1-923B-49A9-BCC3-BCA7B0281B15}">
      <dgm:prSet/>
      <dgm:spPr/>
      <dgm:t>
        <a:bodyPr/>
        <a:lstStyle/>
        <a:p>
          <a:endParaRPr lang="en-IN"/>
        </a:p>
      </dgm:t>
    </dgm:pt>
    <dgm:pt modelId="{815A2E44-8427-41C1-A44D-A4BD0445D3D7}">
      <dgm:prSet phldrT="[Text]"/>
      <dgm:spPr/>
      <dgm:t>
        <a:bodyPr/>
        <a:lstStyle/>
        <a:p>
          <a:pPr algn="l"/>
          <a:r>
            <a:rPr lang="en-IN" dirty="0"/>
            <a:t>Open Source</a:t>
          </a:r>
        </a:p>
      </dgm:t>
    </dgm:pt>
    <dgm:pt modelId="{84CA0443-603C-4DF4-AB6D-70BFC3CB2666}" type="parTrans" cxnId="{BDA87D56-CC96-4237-9B01-048C01D1F77B}">
      <dgm:prSet/>
      <dgm:spPr/>
      <dgm:t>
        <a:bodyPr/>
        <a:lstStyle/>
        <a:p>
          <a:endParaRPr lang="en-IN"/>
        </a:p>
      </dgm:t>
    </dgm:pt>
    <dgm:pt modelId="{85F645F7-83C0-4C18-88BD-21C61346258A}" type="sibTrans" cxnId="{BDA87D56-CC96-4237-9B01-048C01D1F77B}">
      <dgm:prSet/>
      <dgm:spPr/>
      <dgm:t>
        <a:bodyPr/>
        <a:lstStyle/>
        <a:p>
          <a:endParaRPr lang="en-IN"/>
        </a:p>
      </dgm:t>
    </dgm:pt>
    <dgm:pt modelId="{2B6EC29F-24E8-49A1-86E6-7548ADC9F4CA}">
      <dgm:prSet phldrT="[Text]"/>
      <dgm:spPr/>
      <dgm:t>
        <a:bodyPr/>
        <a:lstStyle/>
        <a:p>
          <a:r>
            <a:rPr lang="en-IN" dirty="0"/>
            <a:t>Indo-NVDA</a:t>
          </a:r>
        </a:p>
      </dgm:t>
    </dgm:pt>
    <dgm:pt modelId="{CF4FD6C3-1762-462D-B74C-521CF51D76A0}" type="parTrans" cxnId="{1F97F651-97E1-4724-85A4-582CD9783776}">
      <dgm:prSet/>
      <dgm:spPr/>
      <dgm:t>
        <a:bodyPr/>
        <a:lstStyle/>
        <a:p>
          <a:endParaRPr lang="en-IN"/>
        </a:p>
      </dgm:t>
    </dgm:pt>
    <dgm:pt modelId="{51C65873-D49C-4C07-870B-F1383F6CACC2}" type="sibTrans" cxnId="{1F97F651-97E1-4724-85A4-582CD9783776}">
      <dgm:prSet/>
      <dgm:spPr/>
      <dgm:t>
        <a:bodyPr/>
        <a:lstStyle/>
        <a:p>
          <a:endParaRPr lang="en-IN"/>
        </a:p>
      </dgm:t>
    </dgm:pt>
    <dgm:pt modelId="{704D27A2-AB5F-45F0-99B5-00E925D8DE9F}">
      <dgm:prSet phldrT="[Text]"/>
      <dgm:spPr/>
      <dgm:t>
        <a:bodyPr/>
        <a:lstStyle/>
        <a:p>
          <a:pPr algn="l"/>
          <a:r>
            <a:rPr lang="en-IN" dirty="0"/>
            <a:t>Customized version of NVDA bundled with high quality human like voices</a:t>
          </a:r>
        </a:p>
      </dgm:t>
    </dgm:pt>
    <dgm:pt modelId="{3805CE38-0F5C-4F8D-8987-6F3447CE5356}" type="parTrans" cxnId="{C02B945C-98C6-4120-AB0E-93B833BE66D6}">
      <dgm:prSet/>
      <dgm:spPr/>
      <dgm:t>
        <a:bodyPr/>
        <a:lstStyle/>
        <a:p>
          <a:endParaRPr lang="en-IN"/>
        </a:p>
      </dgm:t>
    </dgm:pt>
    <dgm:pt modelId="{4091D88E-7A3E-49AC-A709-F5BE8D1A7C1F}" type="sibTrans" cxnId="{C02B945C-98C6-4120-AB0E-93B833BE66D6}">
      <dgm:prSet/>
      <dgm:spPr/>
      <dgm:t>
        <a:bodyPr/>
        <a:lstStyle/>
        <a:p>
          <a:endParaRPr lang="en-IN"/>
        </a:p>
      </dgm:t>
    </dgm:pt>
    <dgm:pt modelId="{3F4E1D9E-358B-45F9-AFDE-1AFEFB1FB408}">
      <dgm:prSet phldrT="[Text]"/>
      <dgm:spPr/>
      <dgm:t>
        <a:bodyPr/>
        <a:lstStyle/>
        <a:p>
          <a:pPr algn="l"/>
          <a:r>
            <a:rPr lang="en-IN" dirty="0"/>
            <a:t>Available at an affordable price of approx. ₹ 3000</a:t>
          </a:r>
        </a:p>
      </dgm:t>
    </dgm:pt>
    <dgm:pt modelId="{BA037EF8-6400-4880-B21A-6A7A653A7864}" type="parTrans" cxnId="{5EC5418B-46AC-4874-BD90-4C1232BC2057}">
      <dgm:prSet/>
      <dgm:spPr/>
      <dgm:t>
        <a:bodyPr/>
        <a:lstStyle/>
        <a:p>
          <a:endParaRPr lang="en-IN"/>
        </a:p>
      </dgm:t>
    </dgm:pt>
    <dgm:pt modelId="{D613E26C-0B03-43E6-9341-00B00851E4E3}" type="sibTrans" cxnId="{5EC5418B-46AC-4874-BD90-4C1232BC2057}">
      <dgm:prSet/>
      <dgm:spPr/>
      <dgm:t>
        <a:bodyPr/>
        <a:lstStyle/>
        <a:p>
          <a:endParaRPr lang="en-IN"/>
        </a:p>
      </dgm:t>
    </dgm:pt>
    <dgm:pt modelId="{090A765C-7706-4C56-9D5A-8220BD91D4E4}">
      <dgm:prSet phldrT="[Text]"/>
      <dgm:spPr/>
      <dgm:t>
        <a:bodyPr/>
        <a:lstStyle/>
        <a:p>
          <a:pPr algn="l"/>
          <a:r>
            <a:rPr lang="en-IN" dirty="0"/>
            <a:t>Unaffordable ($ 90 a year or $900 as one time purchase). Memory intensive</a:t>
          </a:r>
        </a:p>
      </dgm:t>
    </dgm:pt>
    <dgm:pt modelId="{87157221-A8AF-4B05-999A-C64C6FE073A3}" type="parTrans" cxnId="{C7A64695-3677-4274-8B91-AC7983819FCA}">
      <dgm:prSet/>
      <dgm:spPr/>
      <dgm:t>
        <a:bodyPr/>
        <a:lstStyle/>
        <a:p>
          <a:endParaRPr lang="en-IN"/>
        </a:p>
      </dgm:t>
    </dgm:pt>
    <dgm:pt modelId="{EA011715-495E-4877-B6D5-699DDB27E461}" type="sibTrans" cxnId="{C7A64695-3677-4274-8B91-AC7983819FCA}">
      <dgm:prSet/>
      <dgm:spPr/>
      <dgm:t>
        <a:bodyPr/>
        <a:lstStyle/>
        <a:p>
          <a:endParaRPr lang="en-IN"/>
        </a:p>
      </dgm:t>
    </dgm:pt>
    <dgm:pt modelId="{2DB98719-0D10-4A96-91B6-3F373A6A064F}">
      <dgm:prSet phldrT="[Text]"/>
      <dgm:spPr/>
      <dgm:t>
        <a:bodyPr/>
        <a:lstStyle/>
        <a:p>
          <a:pPr algn="l"/>
          <a:r>
            <a:rPr lang="en-IN" dirty="0"/>
            <a:t>Quiet popular, works with Windows</a:t>
          </a:r>
        </a:p>
      </dgm:t>
    </dgm:pt>
    <dgm:pt modelId="{A9109D67-DFE6-444C-BA96-2EF72C8C5E8C}" type="parTrans" cxnId="{7111205C-6E8A-41B2-AE41-B9BF1E7CC243}">
      <dgm:prSet/>
      <dgm:spPr/>
      <dgm:t>
        <a:bodyPr/>
        <a:lstStyle/>
        <a:p>
          <a:endParaRPr lang="en-IN"/>
        </a:p>
      </dgm:t>
    </dgm:pt>
    <dgm:pt modelId="{1359FD13-F4CB-4BAD-9DB6-F0092140474B}" type="sibTrans" cxnId="{7111205C-6E8A-41B2-AE41-B9BF1E7CC243}">
      <dgm:prSet/>
      <dgm:spPr/>
      <dgm:t>
        <a:bodyPr/>
        <a:lstStyle/>
        <a:p>
          <a:endParaRPr lang="en-IN"/>
        </a:p>
      </dgm:t>
    </dgm:pt>
    <dgm:pt modelId="{CBC658BD-4DF7-4837-AEFF-7FAC2FCEEB0C}">
      <dgm:prSet phldrT="[Text]"/>
      <dgm:spPr/>
      <dgm:t>
        <a:bodyPr/>
        <a:lstStyle/>
        <a:p>
          <a:r>
            <a:rPr lang="en-IN" dirty="0"/>
            <a:t>JAWS</a:t>
          </a:r>
        </a:p>
      </dgm:t>
    </dgm:pt>
    <dgm:pt modelId="{8DA6E2F9-6EAB-4061-88C8-AB47F4458D65}" type="sibTrans" cxnId="{5C7BCE88-F828-48F7-8BE9-3DF4A488C706}">
      <dgm:prSet/>
      <dgm:spPr/>
      <dgm:t>
        <a:bodyPr/>
        <a:lstStyle/>
        <a:p>
          <a:endParaRPr lang="en-IN"/>
        </a:p>
      </dgm:t>
    </dgm:pt>
    <dgm:pt modelId="{BA1BEEC9-F287-420D-B35A-AD7C5A149779}" type="parTrans" cxnId="{5C7BCE88-F828-48F7-8BE9-3DF4A488C706}">
      <dgm:prSet/>
      <dgm:spPr/>
      <dgm:t>
        <a:bodyPr/>
        <a:lstStyle/>
        <a:p>
          <a:endParaRPr lang="en-IN"/>
        </a:p>
      </dgm:t>
    </dgm:pt>
    <dgm:pt modelId="{B37FD628-EEE2-4560-9351-C3AD3A201AEA}" type="pres">
      <dgm:prSet presAssocID="{BC133D8F-7C16-4A9B-9BED-E9C4B0ABA2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B26C1F-733E-43A2-9669-5FF059E2FC94}" type="pres">
      <dgm:prSet presAssocID="{0BD62BE7-5B4E-4005-B511-59EE7ADD23E5}" presName="root" presStyleCnt="0"/>
      <dgm:spPr/>
    </dgm:pt>
    <dgm:pt modelId="{FCBECF70-D1D5-49BE-B5C3-025C1F316921}" type="pres">
      <dgm:prSet presAssocID="{0BD62BE7-5B4E-4005-B511-59EE7ADD23E5}" presName="rootComposite" presStyleCnt="0"/>
      <dgm:spPr/>
    </dgm:pt>
    <dgm:pt modelId="{8EAB6FC1-E198-441D-9DFD-E1BF68D40797}" type="pres">
      <dgm:prSet presAssocID="{0BD62BE7-5B4E-4005-B511-59EE7ADD23E5}" presName="rootText" presStyleLbl="node1" presStyleIdx="0" presStyleCnt="3"/>
      <dgm:spPr/>
    </dgm:pt>
    <dgm:pt modelId="{026BF090-4D31-47FE-8988-B62D496E8FB6}" type="pres">
      <dgm:prSet presAssocID="{0BD62BE7-5B4E-4005-B511-59EE7ADD23E5}" presName="rootConnector" presStyleLbl="node1" presStyleIdx="0" presStyleCnt="3"/>
      <dgm:spPr/>
    </dgm:pt>
    <dgm:pt modelId="{AF433FB5-C3B4-449B-8870-D2542BA523A9}" type="pres">
      <dgm:prSet presAssocID="{0BD62BE7-5B4E-4005-B511-59EE7ADD23E5}" presName="childShape" presStyleCnt="0"/>
      <dgm:spPr/>
    </dgm:pt>
    <dgm:pt modelId="{054B3CA3-6B31-4FE6-A7C9-F5262091A539}" type="pres">
      <dgm:prSet presAssocID="{C032A278-A132-4530-9BEE-56FBA9B4F2C9}" presName="Name13" presStyleLbl="parChTrans1D2" presStyleIdx="0" presStyleCnt="6"/>
      <dgm:spPr/>
    </dgm:pt>
    <dgm:pt modelId="{BD7D29A5-5AEB-4FE5-B70C-B5FC86F3DFEB}" type="pres">
      <dgm:prSet presAssocID="{3741CE9F-B0A8-43DC-AB08-ED0622946C1A}" presName="childText" presStyleLbl="bgAcc1" presStyleIdx="0" presStyleCnt="6">
        <dgm:presLayoutVars>
          <dgm:bulletEnabled val="1"/>
        </dgm:presLayoutVars>
      </dgm:prSet>
      <dgm:spPr/>
    </dgm:pt>
    <dgm:pt modelId="{AD2D709F-785C-4069-8B75-E49F798098E4}" type="pres">
      <dgm:prSet presAssocID="{84CA0443-603C-4DF4-AB6D-70BFC3CB2666}" presName="Name13" presStyleLbl="parChTrans1D2" presStyleIdx="1" presStyleCnt="6"/>
      <dgm:spPr/>
    </dgm:pt>
    <dgm:pt modelId="{D5062C89-9122-4096-9449-4EBFF6A58AB1}" type="pres">
      <dgm:prSet presAssocID="{815A2E44-8427-41C1-A44D-A4BD0445D3D7}" presName="childText" presStyleLbl="bgAcc1" presStyleIdx="1" presStyleCnt="6">
        <dgm:presLayoutVars>
          <dgm:bulletEnabled val="1"/>
        </dgm:presLayoutVars>
      </dgm:prSet>
      <dgm:spPr/>
    </dgm:pt>
    <dgm:pt modelId="{6E0AC60D-C988-4F9E-8D51-5865F97BD1F5}" type="pres">
      <dgm:prSet presAssocID="{2B6EC29F-24E8-49A1-86E6-7548ADC9F4CA}" presName="root" presStyleCnt="0"/>
      <dgm:spPr/>
    </dgm:pt>
    <dgm:pt modelId="{60299898-3F58-4734-8F0C-C7069843BECD}" type="pres">
      <dgm:prSet presAssocID="{2B6EC29F-24E8-49A1-86E6-7548ADC9F4CA}" presName="rootComposite" presStyleCnt="0"/>
      <dgm:spPr/>
    </dgm:pt>
    <dgm:pt modelId="{5FBFA4FD-D41D-4E87-8935-F038F725F06C}" type="pres">
      <dgm:prSet presAssocID="{2B6EC29F-24E8-49A1-86E6-7548ADC9F4CA}" presName="rootText" presStyleLbl="node1" presStyleIdx="1" presStyleCnt="3"/>
      <dgm:spPr/>
    </dgm:pt>
    <dgm:pt modelId="{64ED4471-75F7-41AF-8C50-D05454E851A6}" type="pres">
      <dgm:prSet presAssocID="{2B6EC29F-24E8-49A1-86E6-7548ADC9F4CA}" presName="rootConnector" presStyleLbl="node1" presStyleIdx="1" presStyleCnt="3"/>
      <dgm:spPr/>
    </dgm:pt>
    <dgm:pt modelId="{A709B0A2-F438-422C-A4F8-D11190F58616}" type="pres">
      <dgm:prSet presAssocID="{2B6EC29F-24E8-49A1-86E6-7548ADC9F4CA}" presName="childShape" presStyleCnt="0"/>
      <dgm:spPr/>
    </dgm:pt>
    <dgm:pt modelId="{48497CDD-8B6E-43AB-B321-0C50E76365C4}" type="pres">
      <dgm:prSet presAssocID="{3805CE38-0F5C-4F8D-8987-6F3447CE5356}" presName="Name13" presStyleLbl="parChTrans1D2" presStyleIdx="2" presStyleCnt="6"/>
      <dgm:spPr/>
    </dgm:pt>
    <dgm:pt modelId="{AE8EEF6D-8D42-4899-A210-3FA0D67FC929}" type="pres">
      <dgm:prSet presAssocID="{704D27A2-AB5F-45F0-99B5-00E925D8DE9F}" presName="childText" presStyleLbl="bgAcc1" presStyleIdx="2" presStyleCnt="6">
        <dgm:presLayoutVars>
          <dgm:bulletEnabled val="1"/>
        </dgm:presLayoutVars>
      </dgm:prSet>
      <dgm:spPr/>
    </dgm:pt>
    <dgm:pt modelId="{1AD3E67F-98B4-41F9-8256-5FCFEE739156}" type="pres">
      <dgm:prSet presAssocID="{BA037EF8-6400-4880-B21A-6A7A653A7864}" presName="Name13" presStyleLbl="parChTrans1D2" presStyleIdx="3" presStyleCnt="6"/>
      <dgm:spPr/>
    </dgm:pt>
    <dgm:pt modelId="{AEABCAC3-ECAD-4F99-9379-E01B73846C83}" type="pres">
      <dgm:prSet presAssocID="{3F4E1D9E-358B-45F9-AFDE-1AFEFB1FB408}" presName="childText" presStyleLbl="bgAcc1" presStyleIdx="3" presStyleCnt="6">
        <dgm:presLayoutVars>
          <dgm:bulletEnabled val="1"/>
        </dgm:presLayoutVars>
      </dgm:prSet>
      <dgm:spPr/>
    </dgm:pt>
    <dgm:pt modelId="{DA204921-17B5-431E-B272-87A74F48193F}" type="pres">
      <dgm:prSet presAssocID="{CBC658BD-4DF7-4837-AEFF-7FAC2FCEEB0C}" presName="root" presStyleCnt="0"/>
      <dgm:spPr/>
    </dgm:pt>
    <dgm:pt modelId="{8746B507-19AA-4AE5-AA6F-A089D7C99EA4}" type="pres">
      <dgm:prSet presAssocID="{CBC658BD-4DF7-4837-AEFF-7FAC2FCEEB0C}" presName="rootComposite" presStyleCnt="0"/>
      <dgm:spPr/>
    </dgm:pt>
    <dgm:pt modelId="{63D1E02B-0DA1-403E-BBF9-02695DF5B123}" type="pres">
      <dgm:prSet presAssocID="{CBC658BD-4DF7-4837-AEFF-7FAC2FCEEB0C}" presName="rootText" presStyleLbl="node1" presStyleIdx="2" presStyleCnt="3"/>
      <dgm:spPr/>
    </dgm:pt>
    <dgm:pt modelId="{1215C275-3389-45E2-A40A-91B4B87D9D7B}" type="pres">
      <dgm:prSet presAssocID="{CBC658BD-4DF7-4837-AEFF-7FAC2FCEEB0C}" presName="rootConnector" presStyleLbl="node1" presStyleIdx="2" presStyleCnt="3"/>
      <dgm:spPr/>
    </dgm:pt>
    <dgm:pt modelId="{37E42C17-C536-4DCF-9BF1-09E30B721DFD}" type="pres">
      <dgm:prSet presAssocID="{CBC658BD-4DF7-4837-AEFF-7FAC2FCEEB0C}" presName="childShape" presStyleCnt="0"/>
      <dgm:spPr/>
    </dgm:pt>
    <dgm:pt modelId="{4553C753-9A6E-47DA-81F3-0741EC4D70A7}" type="pres">
      <dgm:prSet presAssocID="{A9109D67-DFE6-444C-BA96-2EF72C8C5E8C}" presName="Name13" presStyleLbl="parChTrans1D2" presStyleIdx="4" presStyleCnt="6"/>
      <dgm:spPr/>
    </dgm:pt>
    <dgm:pt modelId="{F9F78A88-8FD6-4BCD-8280-08AEAF046F65}" type="pres">
      <dgm:prSet presAssocID="{2DB98719-0D10-4A96-91B6-3F373A6A064F}" presName="childText" presStyleLbl="bgAcc1" presStyleIdx="4" presStyleCnt="6">
        <dgm:presLayoutVars>
          <dgm:bulletEnabled val="1"/>
        </dgm:presLayoutVars>
      </dgm:prSet>
      <dgm:spPr/>
    </dgm:pt>
    <dgm:pt modelId="{C079CE2B-310B-4510-9DA1-2580B965E2A1}" type="pres">
      <dgm:prSet presAssocID="{87157221-A8AF-4B05-999A-C64C6FE073A3}" presName="Name13" presStyleLbl="parChTrans1D2" presStyleIdx="5" presStyleCnt="6"/>
      <dgm:spPr/>
    </dgm:pt>
    <dgm:pt modelId="{6F7B9F03-A6C6-4817-A249-63D66770ABCC}" type="pres">
      <dgm:prSet presAssocID="{090A765C-7706-4C56-9D5A-8220BD91D4E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7EDD610C-3D67-41E8-90D9-56F0C1DF6DB5}" type="presOf" srcId="{CBC658BD-4DF7-4837-AEFF-7FAC2FCEEB0C}" destId="{63D1E02B-0DA1-403E-BBF9-02695DF5B123}" srcOrd="0" destOrd="0" presId="urn:microsoft.com/office/officeart/2005/8/layout/hierarchy3"/>
    <dgm:cxn modelId="{94045A11-DD77-45E3-B37C-2F042FF5FD08}" type="presOf" srcId="{84CA0443-603C-4DF4-AB6D-70BFC3CB2666}" destId="{AD2D709F-785C-4069-8B75-E49F798098E4}" srcOrd="0" destOrd="0" presId="urn:microsoft.com/office/officeart/2005/8/layout/hierarchy3"/>
    <dgm:cxn modelId="{654B501B-54A0-494D-8C1F-4B730A50D00A}" type="presOf" srcId="{2B6EC29F-24E8-49A1-86E6-7548ADC9F4CA}" destId="{64ED4471-75F7-41AF-8C50-D05454E851A6}" srcOrd="1" destOrd="0" presId="urn:microsoft.com/office/officeart/2005/8/layout/hierarchy3"/>
    <dgm:cxn modelId="{7DEA8E1C-2C8D-49DB-B911-CF25A97FEBFD}" type="presOf" srcId="{2B6EC29F-24E8-49A1-86E6-7548ADC9F4CA}" destId="{5FBFA4FD-D41D-4E87-8935-F038F725F06C}" srcOrd="0" destOrd="0" presId="urn:microsoft.com/office/officeart/2005/8/layout/hierarchy3"/>
    <dgm:cxn modelId="{F8353828-F125-4E54-B562-B81570BDA779}" type="presOf" srcId="{2DB98719-0D10-4A96-91B6-3F373A6A064F}" destId="{F9F78A88-8FD6-4BCD-8280-08AEAF046F65}" srcOrd="0" destOrd="0" presId="urn:microsoft.com/office/officeart/2005/8/layout/hierarchy3"/>
    <dgm:cxn modelId="{CC92732B-29A3-49E6-BAA8-5B5FACCB030D}" type="presOf" srcId="{090A765C-7706-4C56-9D5A-8220BD91D4E4}" destId="{6F7B9F03-A6C6-4817-A249-63D66770ABCC}" srcOrd="0" destOrd="0" presId="urn:microsoft.com/office/officeart/2005/8/layout/hierarchy3"/>
    <dgm:cxn modelId="{B961F53A-915E-4AED-86D3-9693FFD810D4}" type="presOf" srcId="{BA037EF8-6400-4880-B21A-6A7A653A7864}" destId="{1AD3E67F-98B4-41F9-8256-5FCFEE739156}" srcOrd="0" destOrd="0" presId="urn:microsoft.com/office/officeart/2005/8/layout/hierarchy3"/>
    <dgm:cxn modelId="{6C5B923B-3983-4893-B7E0-07B7A02F0491}" type="presOf" srcId="{3F4E1D9E-358B-45F9-AFDE-1AFEFB1FB408}" destId="{AEABCAC3-ECAD-4F99-9379-E01B73846C83}" srcOrd="0" destOrd="0" presId="urn:microsoft.com/office/officeart/2005/8/layout/hierarchy3"/>
    <dgm:cxn modelId="{D70C8B3F-50FB-4A31-9D8A-FD098BF05354}" type="presOf" srcId="{3805CE38-0F5C-4F8D-8987-6F3447CE5356}" destId="{48497CDD-8B6E-43AB-B321-0C50E76365C4}" srcOrd="0" destOrd="0" presId="urn:microsoft.com/office/officeart/2005/8/layout/hierarchy3"/>
    <dgm:cxn modelId="{7111205C-6E8A-41B2-AE41-B9BF1E7CC243}" srcId="{CBC658BD-4DF7-4837-AEFF-7FAC2FCEEB0C}" destId="{2DB98719-0D10-4A96-91B6-3F373A6A064F}" srcOrd="0" destOrd="0" parTransId="{A9109D67-DFE6-444C-BA96-2EF72C8C5E8C}" sibTransId="{1359FD13-F4CB-4BAD-9DB6-F0092140474B}"/>
    <dgm:cxn modelId="{C02B945C-98C6-4120-AB0E-93B833BE66D6}" srcId="{2B6EC29F-24E8-49A1-86E6-7548ADC9F4CA}" destId="{704D27A2-AB5F-45F0-99B5-00E925D8DE9F}" srcOrd="0" destOrd="0" parTransId="{3805CE38-0F5C-4F8D-8987-6F3447CE5356}" sibTransId="{4091D88E-7A3E-49AC-A709-F5BE8D1A7C1F}"/>
    <dgm:cxn modelId="{19E40C43-BACA-435D-A739-89A37A898BCF}" type="presOf" srcId="{815A2E44-8427-41C1-A44D-A4BD0445D3D7}" destId="{D5062C89-9122-4096-9449-4EBFF6A58AB1}" srcOrd="0" destOrd="0" presId="urn:microsoft.com/office/officeart/2005/8/layout/hierarchy3"/>
    <dgm:cxn modelId="{23249049-4720-4EC9-9CC4-D9F81F08CA71}" type="presOf" srcId="{0BD62BE7-5B4E-4005-B511-59EE7ADD23E5}" destId="{8EAB6FC1-E198-441D-9DFD-E1BF68D40797}" srcOrd="0" destOrd="0" presId="urn:microsoft.com/office/officeart/2005/8/layout/hierarchy3"/>
    <dgm:cxn modelId="{BFD01F6B-FCEB-42D4-AB84-2CF4542839A9}" type="presOf" srcId="{BC133D8F-7C16-4A9B-9BED-E9C4B0ABA2EF}" destId="{B37FD628-EEE2-4560-9351-C3AD3A201AEA}" srcOrd="0" destOrd="0" presId="urn:microsoft.com/office/officeart/2005/8/layout/hierarchy3"/>
    <dgm:cxn modelId="{7AC5CC4D-8BC0-4C62-9A70-FC2B26969567}" type="presOf" srcId="{CBC658BD-4DF7-4837-AEFF-7FAC2FCEEB0C}" destId="{1215C275-3389-45E2-A40A-91B4B87D9D7B}" srcOrd="1" destOrd="0" presId="urn:microsoft.com/office/officeart/2005/8/layout/hierarchy3"/>
    <dgm:cxn modelId="{90B9494F-AE23-4758-863D-BC03FB8DFB2B}" type="presOf" srcId="{704D27A2-AB5F-45F0-99B5-00E925D8DE9F}" destId="{AE8EEF6D-8D42-4899-A210-3FA0D67FC929}" srcOrd="0" destOrd="0" presId="urn:microsoft.com/office/officeart/2005/8/layout/hierarchy3"/>
    <dgm:cxn modelId="{1F97F651-97E1-4724-85A4-582CD9783776}" srcId="{BC133D8F-7C16-4A9B-9BED-E9C4B0ABA2EF}" destId="{2B6EC29F-24E8-49A1-86E6-7548ADC9F4CA}" srcOrd="1" destOrd="0" parTransId="{CF4FD6C3-1762-462D-B74C-521CF51D76A0}" sibTransId="{51C65873-D49C-4C07-870B-F1383F6CACC2}"/>
    <dgm:cxn modelId="{BDA87D56-CC96-4237-9B01-048C01D1F77B}" srcId="{0BD62BE7-5B4E-4005-B511-59EE7ADD23E5}" destId="{815A2E44-8427-41C1-A44D-A4BD0445D3D7}" srcOrd="1" destOrd="0" parTransId="{84CA0443-603C-4DF4-AB6D-70BFC3CB2666}" sibTransId="{85F645F7-83C0-4C18-88BD-21C61346258A}"/>
    <dgm:cxn modelId="{5C7BCE88-F828-48F7-8BE9-3DF4A488C706}" srcId="{BC133D8F-7C16-4A9B-9BED-E9C4B0ABA2EF}" destId="{CBC658BD-4DF7-4837-AEFF-7FAC2FCEEB0C}" srcOrd="2" destOrd="0" parTransId="{BA1BEEC9-F287-420D-B35A-AD7C5A149779}" sibTransId="{8DA6E2F9-6EAB-4061-88C8-AB47F4458D65}"/>
    <dgm:cxn modelId="{5EC5418B-46AC-4874-BD90-4C1232BC2057}" srcId="{2B6EC29F-24E8-49A1-86E6-7548ADC9F4CA}" destId="{3F4E1D9E-358B-45F9-AFDE-1AFEFB1FB408}" srcOrd="1" destOrd="0" parTransId="{BA037EF8-6400-4880-B21A-6A7A653A7864}" sibTransId="{D613E26C-0B03-43E6-9341-00B00851E4E3}"/>
    <dgm:cxn modelId="{979AF28D-A064-4FA1-B54A-4207C3A2E2DD}" type="presOf" srcId="{0BD62BE7-5B4E-4005-B511-59EE7ADD23E5}" destId="{026BF090-4D31-47FE-8988-B62D496E8FB6}" srcOrd="1" destOrd="0" presId="urn:microsoft.com/office/officeart/2005/8/layout/hierarchy3"/>
    <dgm:cxn modelId="{C7A64695-3677-4274-8B91-AC7983819FCA}" srcId="{CBC658BD-4DF7-4837-AEFF-7FAC2FCEEB0C}" destId="{090A765C-7706-4C56-9D5A-8220BD91D4E4}" srcOrd="1" destOrd="0" parTransId="{87157221-A8AF-4B05-999A-C64C6FE073A3}" sibTransId="{EA011715-495E-4877-B6D5-699DDB27E461}"/>
    <dgm:cxn modelId="{06A11197-54FE-483F-8CB7-85014C2375E3}" type="presOf" srcId="{87157221-A8AF-4B05-999A-C64C6FE073A3}" destId="{C079CE2B-310B-4510-9DA1-2580B965E2A1}" srcOrd="0" destOrd="0" presId="urn:microsoft.com/office/officeart/2005/8/layout/hierarchy3"/>
    <dgm:cxn modelId="{BB9C76A1-923B-49A9-BCC3-BCA7B0281B15}" srcId="{0BD62BE7-5B4E-4005-B511-59EE7ADD23E5}" destId="{3741CE9F-B0A8-43DC-AB08-ED0622946C1A}" srcOrd="0" destOrd="0" parTransId="{C032A278-A132-4530-9BEE-56FBA9B4F2C9}" sibTransId="{40809F5D-CAE4-4F15-827B-EF009B4F36F8}"/>
    <dgm:cxn modelId="{01D57FB2-2E89-485B-BF62-6FCD9AE4777A}" type="presOf" srcId="{3741CE9F-B0A8-43DC-AB08-ED0622946C1A}" destId="{BD7D29A5-5AEB-4FE5-B70C-B5FC86F3DFEB}" srcOrd="0" destOrd="0" presId="urn:microsoft.com/office/officeart/2005/8/layout/hierarchy3"/>
    <dgm:cxn modelId="{9BD6CDF5-08E2-48EB-B5A3-99A9CA5774F0}" srcId="{BC133D8F-7C16-4A9B-9BED-E9C4B0ABA2EF}" destId="{0BD62BE7-5B4E-4005-B511-59EE7ADD23E5}" srcOrd="0" destOrd="0" parTransId="{69B1F2F3-E5DF-4C46-9EB0-40648C3B09E0}" sibTransId="{358B514C-8290-48D8-9077-983846A0272C}"/>
    <dgm:cxn modelId="{18D8A2F8-FA04-4517-B719-AEF11706380D}" type="presOf" srcId="{A9109D67-DFE6-444C-BA96-2EF72C8C5E8C}" destId="{4553C753-9A6E-47DA-81F3-0741EC4D70A7}" srcOrd="0" destOrd="0" presId="urn:microsoft.com/office/officeart/2005/8/layout/hierarchy3"/>
    <dgm:cxn modelId="{6F100BFE-4254-4BAB-9703-DE466E7FB416}" type="presOf" srcId="{C032A278-A132-4530-9BEE-56FBA9B4F2C9}" destId="{054B3CA3-6B31-4FE6-A7C9-F5262091A539}" srcOrd="0" destOrd="0" presId="urn:microsoft.com/office/officeart/2005/8/layout/hierarchy3"/>
    <dgm:cxn modelId="{825BF486-05AB-42A1-9DF7-526660066C54}" type="presParOf" srcId="{B37FD628-EEE2-4560-9351-C3AD3A201AEA}" destId="{0EB26C1F-733E-43A2-9669-5FF059E2FC94}" srcOrd="0" destOrd="0" presId="urn:microsoft.com/office/officeart/2005/8/layout/hierarchy3"/>
    <dgm:cxn modelId="{FF301854-D074-41FF-A15E-AD1E68F7C176}" type="presParOf" srcId="{0EB26C1F-733E-43A2-9669-5FF059E2FC94}" destId="{FCBECF70-D1D5-49BE-B5C3-025C1F316921}" srcOrd="0" destOrd="0" presId="urn:microsoft.com/office/officeart/2005/8/layout/hierarchy3"/>
    <dgm:cxn modelId="{58994CFB-DDD1-4465-ABD1-626E38A1D60B}" type="presParOf" srcId="{FCBECF70-D1D5-49BE-B5C3-025C1F316921}" destId="{8EAB6FC1-E198-441D-9DFD-E1BF68D40797}" srcOrd="0" destOrd="0" presId="urn:microsoft.com/office/officeart/2005/8/layout/hierarchy3"/>
    <dgm:cxn modelId="{87E2FA11-E516-4FE9-9CD8-30171C433BA9}" type="presParOf" srcId="{FCBECF70-D1D5-49BE-B5C3-025C1F316921}" destId="{026BF090-4D31-47FE-8988-B62D496E8FB6}" srcOrd="1" destOrd="0" presId="urn:microsoft.com/office/officeart/2005/8/layout/hierarchy3"/>
    <dgm:cxn modelId="{BDDEF16A-A83B-4342-BB9F-C7897AD15970}" type="presParOf" srcId="{0EB26C1F-733E-43A2-9669-5FF059E2FC94}" destId="{AF433FB5-C3B4-449B-8870-D2542BA523A9}" srcOrd="1" destOrd="0" presId="urn:microsoft.com/office/officeart/2005/8/layout/hierarchy3"/>
    <dgm:cxn modelId="{E12EDDF0-4407-49D1-96E3-29D40BC8EA4A}" type="presParOf" srcId="{AF433FB5-C3B4-449B-8870-D2542BA523A9}" destId="{054B3CA3-6B31-4FE6-A7C9-F5262091A539}" srcOrd="0" destOrd="0" presId="urn:microsoft.com/office/officeart/2005/8/layout/hierarchy3"/>
    <dgm:cxn modelId="{99583B74-9C39-4CB9-8EBF-50CE9C136881}" type="presParOf" srcId="{AF433FB5-C3B4-449B-8870-D2542BA523A9}" destId="{BD7D29A5-5AEB-4FE5-B70C-B5FC86F3DFEB}" srcOrd="1" destOrd="0" presId="urn:microsoft.com/office/officeart/2005/8/layout/hierarchy3"/>
    <dgm:cxn modelId="{332AFE9C-0F19-41CE-ACBF-BBDB020F8621}" type="presParOf" srcId="{AF433FB5-C3B4-449B-8870-D2542BA523A9}" destId="{AD2D709F-785C-4069-8B75-E49F798098E4}" srcOrd="2" destOrd="0" presId="urn:microsoft.com/office/officeart/2005/8/layout/hierarchy3"/>
    <dgm:cxn modelId="{4DBE7B02-2339-4D29-8262-420622ECC0F8}" type="presParOf" srcId="{AF433FB5-C3B4-449B-8870-D2542BA523A9}" destId="{D5062C89-9122-4096-9449-4EBFF6A58AB1}" srcOrd="3" destOrd="0" presId="urn:microsoft.com/office/officeart/2005/8/layout/hierarchy3"/>
    <dgm:cxn modelId="{5EB79E2A-7DC5-46B1-943A-9CA857D633CD}" type="presParOf" srcId="{B37FD628-EEE2-4560-9351-C3AD3A201AEA}" destId="{6E0AC60D-C988-4F9E-8D51-5865F97BD1F5}" srcOrd="1" destOrd="0" presId="urn:microsoft.com/office/officeart/2005/8/layout/hierarchy3"/>
    <dgm:cxn modelId="{7C800844-6A04-4DA6-8C45-7D4B6AAEC004}" type="presParOf" srcId="{6E0AC60D-C988-4F9E-8D51-5865F97BD1F5}" destId="{60299898-3F58-4734-8F0C-C7069843BECD}" srcOrd="0" destOrd="0" presId="urn:microsoft.com/office/officeart/2005/8/layout/hierarchy3"/>
    <dgm:cxn modelId="{484CFAC2-DC00-418D-8AB3-3EDF73988ABB}" type="presParOf" srcId="{60299898-3F58-4734-8F0C-C7069843BECD}" destId="{5FBFA4FD-D41D-4E87-8935-F038F725F06C}" srcOrd="0" destOrd="0" presId="urn:microsoft.com/office/officeart/2005/8/layout/hierarchy3"/>
    <dgm:cxn modelId="{58C56767-2F6C-4876-AF9D-0592AE5BCA51}" type="presParOf" srcId="{60299898-3F58-4734-8F0C-C7069843BECD}" destId="{64ED4471-75F7-41AF-8C50-D05454E851A6}" srcOrd="1" destOrd="0" presId="urn:microsoft.com/office/officeart/2005/8/layout/hierarchy3"/>
    <dgm:cxn modelId="{60F2D521-FEA5-4481-8AB4-AA1E129F5EFB}" type="presParOf" srcId="{6E0AC60D-C988-4F9E-8D51-5865F97BD1F5}" destId="{A709B0A2-F438-422C-A4F8-D11190F58616}" srcOrd="1" destOrd="0" presId="urn:microsoft.com/office/officeart/2005/8/layout/hierarchy3"/>
    <dgm:cxn modelId="{C4F7EB7A-0EB6-4D8A-90A8-0638FDE84B37}" type="presParOf" srcId="{A709B0A2-F438-422C-A4F8-D11190F58616}" destId="{48497CDD-8B6E-43AB-B321-0C50E76365C4}" srcOrd="0" destOrd="0" presId="urn:microsoft.com/office/officeart/2005/8/layout/hierarchy3"/>
    <dgm:cxn modelId="{5FCFE24C-95A3-4DB8-9A07-83A28ED7FA29}" type="presParOf" srcId="{A709B0A2-F438-422C-A4F8-D11190F58616}" destId="{AE8EEF6D-8D42-4899-A210-3FA0D67FC929}" srcOrd="1" destOrd="0" presId="urn:microsoft.com/office/officeart/2005/8/layout/hierarchy3"/>
    <dgm:cxn modelId="{0ECB3BAE-0B63-4144-A5B0-619EF795BD46}" type="presParOf" srcId="{A709B0A2-F438-422C-A4F8-D11190F58616}" destId="{1AD3E67F-98B4-41F9-8256-5FCFEE739156}" srcOrd="2" destOrd="0" presId="urn:microsoft.com/office/officeart/2005/8/layout/hierarchy3"/>
    <dgm:cxn modelId="{A3DF7E0F-B851-4B3F-BB4B-8B7C9A48D238}" type="presParOf" srcId="{A709B0A2-F438-422C-A4F8-D11190F58616}" destId="{AEABCAC3-ECAD-4F99-9379-E01B73846C83}" srcOrd="3" destOrd="0" presId="urn:microsoft.com/office/officeart/2005/8/layout/hierarchy3"/>
    <dgm:cxn modelId="{295C39E2-7190-42FC-AF15-BCA09EC32AF0}" type="presParOf" srcId="{B37FD628-EEE2-4560-9351-C3AD3A201AEA}" destId="{DA204921-17B5-431E-B272-87A74F48193F}" srcOrd="2" destOrd="0" presId="urn:microsoft.com/office/officeart/2005/8/layout/hierarchy3"/>
    <dgm:cxn modelId="{543B2499-0B67-4B11-B610-E5D2CA20B4BF}" type="presParOf" srcId="{DA204921-17B5-431E-B272-87A74F48193F}" destId="{8746B507-19AA-4AE5-AA6F-A089D7C99EA4}" srcOrd="0" destOrd="0" presId="urn:microsoft.com/office/officeart/2005/8/layout/hierarchy3"/>
    <dgm:cxn modelId="{FB20EA68-FA6E-4161-8CC3-2264BAF93600}" type="presParOf" srcId="{8746B507-19AA-4AE5-AA6F-A089D7C99EA4}" destId="{63D1E02B-0DA1-403E-BBF9-02695DF5B123}" srcOrd="0" destOrd="0" presId="urn:microsoft.com/office/officeart/2005/8/layout/hierarchy3"/>
    <dgm:cxn modelId="{481C4E62-9D28-4BFA-8788-A47A989D6CDB}" type="presParOf" srcId="{8746B507-19AA-4AE5-AA6F-A089D7C99EA4}" destId="{1215C275-3389-45E2-A40A-91B4B87D9D7B}" srcOrd="1" destOrd="0" presId="urn:microsoft.com/office/officeart/2005/8/layout/hierarchy3"/>
    <dgm:cxn modelId="{46CC810C-0116-43D5-AEA5-9B97D0C62D80}" type="presParOf" srcId="{DA204921-17B5-431E-B272-87A74F48193F}" destId="{37E42C17-C536-4DCF-9BF1-09E30B721DFD}" srcOrd="1" destOrd="0" presId="urn:microsoft.com/office/officeart/2005/8/layout/hierarchy3"/>
    <dgm:cxn modelId="{FA9FE087-0045-4DC4-AB6A-6B9A5BFDF6CE}" type="presParOf" srcId="{37E42C17-C536-4DCF-9BF1-09E30B721DFD}" destId="{4553C753-9A6E-47DA-81F3-0741EC4D70A7}" srcOrd="0" destOrd="0" presId="urn:microsoft.com/office/officeart/2005/8/layout/hierarchy3"/>
    <dgm:cxn modelId="{94DAF7A6-F007-4CC5-AA42-5645D277D57B}" type="presParOf" srcId="{37E42C17-C536-4DCF-9BF1-09E30B721DFD}" destId="{F9F78A88-8FD6-4BCD-8280-08AEAF046F65}" srcOrd="1" destOrd="0" presId="urn:microsoft.com/office/officeart/2005/8/layout/hierarchy3"/>
    <dgm:cxn modelId="{A040E89E-AFC9-4D41-A375-61FA89B67D93}" type="presParOf" srcId="{37E42C17-C536-4DCF-9BF1-09E30B721DFD}" destId="{C079CE2B-310B-4510-9DA1-2580B965E2A1}" srcOrd="2" destOrd="0" presId="urn:microsoft.com/office/officeart/2005/8/layout/hierarchy3"/>
    <dgm:cxn modelId="{1A1180AA-3211-46E4-8A1F-79ABBDAB5B39}" type="presParOf" srcId="{37E42C17-C536-4DCF-9BF1-09E30B721DFD}" destId="{6F7B9F03-A6C6-4817-A249-63D66770ABC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133D8F-7C16-4A9B-9BED-E9C4B0ABA2EF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0BD62BE7-5B4E-4005-B511-59EE7ADD23E5}">
      <dgm:prSet phldrT="[Text]"/>
      <dgm:spPr/>
      <dgm:t>
        <a:bodyPr/>
        <a:lstStyle/>
        <a:p>
          <a:r>
            <a:rPr lang="en-IN" dirty="0"/>
            <a:t>Apps for Reading</a:t>
          </a:r>
        </a:p>
      </dgm:t>
    </dgm:pt>
    <dgm:pt modelId="{69B1F2F3-E5DF-4C46-9EB0-40648C3B09E0}" type="parTrans" cxnId="{9BD6CDF5-08E2-48EB-B5A3-99A9CA5774F0}">
      <dgm:prSet/>
      <dgm:spPr/>
      <dgm:t>
        <a:bodyPr/>
        <a:lstStyle/>
        <a:p>
          <a:endParaRPr lang="en-IN"/>
        </a:p>
      </dgm:t>
    </dgm:pt>
    <dgm:pt modelId="{358B514C-8290-48D8-9077-983846A0272C}" type="sibTrans" cxnId="{9BD6CDF5-08E2-48EB-B5A3-99A9CA5774F0}">
      <dgm:prSet/>
      <dgm:spPr/>
      <dgm:t>
        <a:bodyPr/>
        <a:lstStyle/>
        <a:p>
          <a:endParaRPr lang="en-IN"/>
        </a:p>
      </dgm:t>
    </dgm:pt>
    <dgm:pt modelId="{3741CE9F-B0A8-43DC-AB08-ED0622946C1A}">
      <dgm:prSet phldrT="[Text]" custT="1"/>
      <dgm:spPr/>
      <dgm:t>
        <a:bodyPr/>
        <a:lstStyle/>
        <a:p>
          <a:r>
            <a:rPr lang="en-IN" sz="2400" dirty="0"/>
            <a:t>Thorium Reader, Kindle App</a:t>
          </a:r>
        </a:p>
      </dgm:t>
    </dgm:pt>
    <dgm:pt modelId="{C032A278-A132-4530-9BEE-56FBA9B4F2C9}" type="parTrans" cxnId="{BB9C76A1-923B-49A9-BCC3-BCA7B0281B15}">
      <dgm:prSet/>
      <dgm:spPr/>
      <dgm:t>
        <a:bodyPr/>
        <a:lstStyle/>
        <a:p>
          <a:endParaRPr lang="en-IN"/>
        </a:p>
      </dgm:t>
    </dgm:pt>
    <dgm:pt modelId="{40809F5D-CAE4-4F15-827B-EF009B4F36F8}" type="sibTrans" cxnId="{BB9C76A1-923B-49A9-BCC3-BCA7B0281B15}">
      <dgm:prSet/>
      <dgm:spPr/>
      <dgm:t>
        <a:bodyPr/>
        <a:lstStyle/>
        <a:p>
          <a:endParaRPr lang="en-IN"/>
        </a:p>
      </dgm:t>
    </dgm:pt>
    <dgm:pt modelId="{815A2E44-8427-41C1-A44D-A4BD0445D3D7}">
      <dgm:prSet phldrT="[Text]" custT="1"/>
      <dgm:spPr/>
      <dgm:t>
        <a:bodyPr/>
        <a:lstStyle/>
        <a:p>
          <a:r>
            <a:rPr lang="en-IN" sz="2400" dirty="0"/>
            <a:t>Browser- for exploring and reading content on webpages</a:t>
          </a:r>
        </a:p>
      </dgm:t>
    </dgm:pt>
    <dgm:pt modelId="{84CA0443-603C-4DF4-AB6D-70BFC3CB2666}" type="parTrans" cxnId="{BDA87D56-CC96-4237-9B01-048C01D1F77B}">
      <dgm:prSet/>
      <dgm:spPr/>
      <dgm:t>
        <a:bodyPr/>
        <a:lstStyle/>
        <a:p>
          <a:endParaRPr lang="en-IN"/>
        </a:p>
      </dgm:t>
    </dgm:pt>
    <dgm:pt modelId="{85F645F7-83C0-4C18-88BD-21C61346258A}" type="sibTrans" cxnId="{BDA87D56-CC96-4237-9B01-048C01D1F77B}">
      <dgm:prSet/>
      <dgm:spPr/>
      <dgm:t>
        <a:bodyPr/>
        <a:lstStyle/>
        <a:p>
          <a:endParaRPr lang="en-IN"/>
        </a:p>
      </dgm:t>
    </dgm:pt>
    <dgm:pt modelId="{2B6EC29F-24E8-49A1-86E6-7548ADC9F4CA}">
      <dgm:prSet phldrT="[Text]"/>
      <dgm:spPr/>
      <dgm:t>
        <a:bodyPr/>
        <a:lstStyle/>
        <a:p>
          <a:r>
            <a:rPr lang="en-IN" dirty="0"/>
            <a:t>Writing </a:t>
          </a:r>
        </a:p>
      </dgm:t>
    </dgm:pt>
    <dgm:pt modelId="{CF4FD6C3-1762-462D-B74C-521CF51D76A0}" type="parTrans" cxnId="{1F97F651-97E1-4724-85A4-582CD9783776}">
      <dgm:prSet/>
      <dgm:spPr/>
      <dgm:t>
        <a:bodyPr/>
        <a:lstStyle/>
        <a:p>
          <a:endParaRPr lang="en-IN"/>
        </a:p>
      </dgm:t>
    </dgm:pt>
    <dgm:pt modelId="{51C65873-D49C-4C07-870B-F1383F6CACC2}" type="sibTrans" cxnId="{1F97F651-97E1-4724-85A4-582CD9783776}">
      <dgm:prSet/>
      <dgm:spPr/>
      <dgm:t>
        <a:bodyPr/>
        <a:lstStyle/>
        <a:p>
          <a:endParaRPr lang="en-IN"/>
        </a:p>
      </dgm:t>
    </dgm:pt>
    <dgm:pt modelId="{704D27A2-AB5F-45F0-99B5-00E925D8DE9F}">
      <dgm:prSet phldrT="[Text]" custT="1"/>
      <dgm:spPr/>
      <dgm:t>
        <a:bodyPr/>
        <a:lstStyle/>
        <a:p>
          <a:r>
            <a:rPr lang="en-IN" sz="2400" dirty="0"/>
            <a:t>Google docs, sheets</a:t>
          </a:r>
        </a:p>
      </dgm:t>
    </dgm:pt>
    <dgm:pt modelId="{3805CE38-0F5C-4F8D-8987-6F3447CE5356}" type="parTrans" cxnId="{C02B945C-98C6-4120-AB0E-93B833BE66D6}">
      <dgm:prSet/>
      <dgm:spPr/>
      <dgm:t>
        <a:bodyPr/>
        <a:lstStyle/>
        <a:p>
          <a:endParaRPr lang="en-IN"/>
        </a:p>
      </dgm:t>
    </dgm:pt>
    <dgm:pt modelId="{4091D88E-7A3E-49AC-A709-F5BE8D1A7C1F}" type="sibTrans" cxnId="{C02B945C-98C6-4120-AB0E-93B833BE66D6}">
      <dgm:prSet/>
      <dgm:spPr/>
      <dgm:t>
        <a:bodyPr/>
        <a:lstStyle/>
        <a:p>
          <a:endParaRPr lang="en-IN"/>
        </a:p>
      </dgm:t>
    </dgm:pt>
    <dgm:pt modelId="{3F4E1D9E-358B-45F9-AFDE-1AFEFB1FB408}">
      <dgm:prSet phldrT="[Text]" custT="1"/>
      <dgm:spPr/>
      <dgm:t>
        <a:bodyPr/>
        <a:lstStyle/>
        <a:p>
          <a:r>
            <a:rPr lang="en-IN" sz="2400" dirty="0"/>
            <a:t>Word, Excel</a:t>
          </a:r>
        </a:p>
      </dgm:t>
    </dgm:pt>
    <dgm:pt modelId="{BA037EF8-6400-4880-B21A-6A7A653A7864}" type="parTrans" cxnId="{5EC5418B-46AC-4874-BD90-4C1232BC2057}">
      <dgm:prSet/>
      <dgm:spPr/>
      <dgm:t>
        <a:bodyPr/>
        <a:lstStyle/>
        <a:p>
          <a:endParaRPr lang="en-IN"/>
        </a:p>
      </dgm:t>
    </dgm:pt>
    <dgm:pt modelId="{D613E26C-0B03-43E6-9341-00B00851E4E3}" type="sibTrans" cxnId="{5EC5418B-46AC-4874-BD90-4C1232BC2057}">
      <dgm:prSet/>
      <dgm:spPr/>
      <dgm:t>
        <a:bodyPr/>
        <a:lstStyle/>
        <a:p>
          <a:endParaRPr lang="en-IN"/>
        </a:p>
      </dgm:t>
    </dgm:pt>
    <dgm:pt modelId="{090A765C-7706-4C56-9D5A-8220BD91D4E4}">
      <dgm:prSet phldrT="[Text]"/>
      <dgm:spPr/>
      <dgm:t>
        <a:bodyPr/>
        <a:lstStyle/>
        <a:p>
          <a:r>
            <a:rPr lang="en-IN" dirty="0"/>
            <a:t>Social Media- WhatsApp, Facebook, YouTube, Access phone with your phone </a:t>
          </a:r>
        </a:p>
      </dgm:t>
    </dgm:pt>
    <dgm:pt modelId="{87157221-A8AF-4B05-999A-C64C6FE073A3}" type="parTrans" cxnId="{C7A64695-3677-4274-8B91-AC7983819FCA}">
      <dgm:prSet/>
      <dgm:spPr/>
      <dgm:t>
        <a:bodyPr/>
        <a:lstStyle/>
        <a:p>
          <a:endParaRPr lang="en-IN"/>
        </a:p>
      </dgm:t>
    </dgm:pt>
    <dgm:pt modelId="{EA011715-495E-4877-B6D5-699DDB27E461}" type="sibTrans" cxnId="{C7A64695-3677-4274-8B91-AC7983819FCA}">
      <dgm:prSet/>
      <dgm:spPr/>
      <dgm:t>
        <a:bodyPr/>
        <a:lstStyle/>
        <a:p>
          <a:endParaRPr lang="en-IN"/>
        </a:p>
      </dgm:t>
    </dgm:pt>
    <dgm:pt modelId="{2DB98719-0D10-4A96-91B6-3F373A6A064F}">
      <dgm:prSet phldrT="[Text]" custT="1"/>
      <dgm:spPr/>
      <dgm:t>
        <a:bodyPr/>
        <a:lstStyle/>
        <a:p>
          <a:r>
            <a:rPr lang="en-IN" sz="2400" dirty="0"/>
            <a:t>Calculator, Keep- for note taking</a:t>
          </a:r>
        </a:p>
      </dgm:t>
    </dgm:pt>
    <dgm:pt modelId="{A9109D67-DFE6-444C-BA96-2EF72C8C5E8C}" type="parTrans" cxnId="{7111205C-6E8A-41B2-AE41-B9BF1E7CC243}">
      <dgm:prSet/>
      <dgm:spPr/>
      <dgm:t>
        <a:bodyPr/>
        <a:lstStyle/>
        <a:p>
          <a:endParaRPr lang="en-IN"/>
        </a:p>
      </dgm:t>
    </dgm:pt>
    <dgm:pt modelId="{1359FD13-F4CB-4BAD-9DB6-F0092140474B}" type="sibTrans" cxnId="{7111205C-6E8A-41B2-AE41-B9BF1E7CC243}">
      <dgm:prSet/>
      <dgm:spPr/>
      <dgm:t>
        <a:bodyPr/>
        <a:lstStyle/>
        <a:p>
          <a:endParaRPr lang="en-IN"/>
        </a:p>
      </dgm:t>
    </dgm:pt>
    <dgm:pt modelId="{CBC658BD-4DF7-4837-AEFF-7FAC2FCEEB0C}">
      <dgm:prSet phldrT="[Text]"/>
      <dgm:spPr/>
      <dgm:t>
        <a:bodyPr/>
        <a:lstStyle/>
        <a:p>
          <a:r>
            <a:rPr lang="en-IN" dirty="0"/>
            <a:t>Utilities</a:t>
          </a:r>
        </a:p>
      </dgm:t>
    </dgm:pt>
    <dgm:pt modelId="{8DA6E2F9-6EAB-4061-88C8-AB47F4458D65}" type="sibTrans" cxnId="{5C7BCE88-F828-48F7-8BE9-3DF4A488C706}">
      <dgm:prSet/>
      <dgm:spPr/>
      <dgm:t>
        <a:bodyPr/>
        <a:lstStyle/>
        <a:p>
          <a:endParaRPr lang="en-IN"/>
        </a:p>
      </dgm:t>
    </dgm:pt>
    <dgm:pt modelId="{BA1BEEC9-F287-420D-B35A-AD7C5A149779}" type="parTrans" cxnId="{5C7BCE88-F828-48F7-8BE9-3DF4A488C706}">
      <dgm:prSet/>
      <dgm:spPr/>
      <dgm:t>
        <a:bodyPr/>
        <a:lstStyle/>
        <a:p>
          <a:endParaRPr lang="en-IN"/>
        </a:p>
      </dgm:t>
    </dgm:pt>
    <dgm:pt modelId="{B37FD628-EEE2-4560-9351-C3AD3A201AEA}" type="pres">
      <dgm:prSet presAssocID="{BC133D8F-7C16-4A9B-9BED-E9C4B0ABA2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B26C1F-733E-43A2-9669-5FF059E2FC94}" type="pres">
      <dgm:prSet presAssocID="{0BD62BE7-5B4E-4005-B511-59EE7ADD23E5}" presName="root" presStyleCnt="0"/>
      <dgm:spPr/>
    </dgm:pt>
    <dgm:pt modelId="{FCBECF70-D1D5-49BE-B5C3-025C1F316921}" type="pres">
      <dgm:prSet presAssocID="{0BD62BE7-5B4E-4005-B511-59EE7ADD23E5}" presName="rootComposite" presStyleCnt="0"/>
      <dgm:spPr/>
    </dgm:pt>
    <dgm:pt modelId="{8EAB6FC1-E198-441D-9DFD-E1BF68D40797}" type="pres">
      <dgm:prSet presAssocID="{0BD62BE7-5B4E-4005-B511-59EE7ADD23E5}" presName="rootText" presStyleLbl="node1" presStyleIdx="0" presStyleCnt="3"/>
      <dgm:spPr/>
    </dgm:pt>
    <dgm:pt modelId="{026BF090-4D31-47FE-8988-B62D496E8FB6}" type="pres">
      <dgm:prSet presAssocID="{0BD62BE7-5B4E-4005-B511-59EE7ADD23E5}" presName="rootConnector" presStyleLbl="node1" presStyleIdx="0" presStyleCnt="3"/>
      <dgm:spPr/>
    </dgm:pt>
    <dgm:pt modelId="{AF433FB5-C3B4-449B-8870-D2542BA523A9}" type="pres">
      <dgm:prSet presAssocID="{0BD62BE7-5B4E-4005-B511-59EE7ADD23E5}" presName="childShape" presStyleCnt="0"/>
      <dgm:spPr/>
    </dgm:pt>
    <dgm:pt modelId="{054B3CA3-6B31-4FE6-A7C9-F5262091A539}" type="pres">
      <dgm:prSet presAssocID="{C032A278-A132-4530-9BEE-56FBA9B4F2C9}" presName="Name13" presStyleLbl="parChTrans1D2" presStyleIdx="0" presStyleCnt="6"/>
      <dgm:spPr/>
    </dgm:pt>
    <dgm:pt modelId="{BD7D29A5-5AEB-4FE5-B70C-B5FC86F3DFEB}" type="pres">
      <dgm:prSet presAssocID="{3741CE9F-B0A8-43DC-AB08-ED0622946C1A}" presName="childText" presStyleLbl="bgAcc1" presStyleIdx="0" presStyleCnt="6">
        <dgm:presLayoutVars>
          <dgm:bulletEnabled val="1"/>
        </dgm:presLayoutVars>
      </dgm:prSet>
      <dgm:spPr/>
    </dgm:pt>
    <dgm:pt modelId="{AD2D709F-785C-4069-8B75-E49F798098E4}" type="pres">
      <dgm:prSet presAssocID="{84CA0443-603C-4DF4-AB6D-70BFC3CB2666}" presName="Name13" presStyleLbl="parChTrans1D2" presStyleIdx="1" presStyleCnt="6"/>
      <dgm:spPr/>
    </dgm:pt>
    <dgm:pt modelId="{D5062C89-9122-4096-9449-4EBFF6A58AB1}" type="pres">
      <dgm:prSet presAssocID="{815A2E44-8427-41C1-A44D-A4BD0445D3D7}" presName="childText" presStyleLbl="bgAcc1" presStyleIdx="1" presStyleCnt="6">
        <dgm:presLayoutVars>
          <dgm:bulletEnabled val="1"/>
        </dgm:presLayoutVars>
      </dgm:prSet>
      <dgm:spPr/>
    </dgm:pt>
    <dgm:pt modelId="{6E0AC60D-C988-4F9E-8D51-5865F97BD1F5}" type="pres">
      <dgm:prSet presAssocID="{2B6EC29F-24E8-49A1-86E6-7548ADC9F4CA}" presName="root" presStyleCnt="0"/>
      <dgm:spPr/>
    </dgm:pt>
    <dgm:pt modelId="{60299898-3F58-4734-8F0C-C7069843BECD}" type="pres">
      <dgm:prSet presAssocID="{2B6EC29F-24E8-49A1-86E6-7548ADC9F4CA}" presName="rootComposite" presStyleCnt="0"/>
      <dgm:spPr/>
    </dgm:pt>
    <dgm:pt modelId="{5FBFA4FD-D41D-4E87-8935-F038F725F06C}" type="pres">
      <dgm:prSet presAssocID="{2B6EC29F-24E8-49A1-86E6-7548ADC9F4CA}" presName="rootText" presStyleLbl="node1" presStyleIdx="1" presStyleCnt="3"/>
      <dgm:spPr/>
    </dgm:pt>
    <dgm:pt modelId="{64ED4471-75F7-41AF-8C50-D05454E851A6}" type="pres">
      <dgm:prSet presAssocID="{2B6EC29F-24E8-49A1-86E6-7548ADC9F4CA}" presName="rootConnector" presStyleLbl="node1" presStyleIdx="1" presStyleCnt="3"/>
      <dgm:spPr/>
    </dgm:pt>
    <dgm:pt modelId="{A709B0A2-F438-422C-A4F8-D11190F58616}" type="pres">
      <dgm:prSet presAssocID="{2B6EC29F-24E8-49A1-86E6-7548ADC9F4CA}" presName="childShape" presStyleCnt="0"/>
      <dgm:spPr/>
    </dgm:pt>
    <dgm:pt modelId="{48497CDD-8B6E-43AB-B321-0C50E76365C4}" type="pres">
      <dgm:prSet presAssocID="{3805CE38-0F5C-4F8D-8987-6F3447CE5356}" presName="Name13" presStyleLbl="parChTrans1D2" presStyleIdx="2" presStyleCnt="6"/>
      <dgm:spPr/>
    </dgm:pt>
    <dgm:pt modelId="{AE8EEF6D-8D42-4899-A210-3FA0D67FC929}" type="pres">
      <dgm:prSet presAssocID="{704D27A2-AB5F-45F0-99B5-00E925D8DE9F}" presName="childText" presStyleLbl="bgAcc1" presStyleIdx="2" presStyleCnt="6">
        <dgm:presLayoutVars>
          <dgm:bulletEnabled val="1"/>
        </dgm:presLayoutVars>
      </dgm:prSet>
      <dgm:spPr/>
    </dgm:pt>
    <dgm:pt modelId="{1AD3E67F-98B4-41F9-8256-5FCFEE739156}" type="pres">
      <dgm:prSet presAssocID="{BA037EF8-6400-4880-B21A-6A7A653A7864}" presName="Name13" presStyleLbl="parChTrans1D2" presStyleIdx="3" presStyleCnt="6"/>
      <dgm:spPr/>
    </dgm:pt>
    <dgm:pt modelId="{AEABCAC3-ECAD-4F99-9379-E01B73846C83}" type="pres">
      <dgm:prSet presAssocID="{3F4E1D9E-358B-45F9-AFDE-1AFEFB1FB408}" presName="childText" presStyleLbl="bgAcc1" presStyleIdx="3" presStyleCnt="6">
        <dgm:presLayoutVars>
          <dgm:bulletEnabled val="1"/>
        </dgm:presLayoutVars>
      </dgm:prSet>
      <dgm:spPr/>
    </dgm:pt>
    <dgm:pt modelId="{DA204921-17B5-431E-B272-87A74F48193F}" type="pres">
      <dgm:prSet presAssocID="{CBC658BD-4DF7-4837-AEFF-7FAC2FCEEB0C}" presName="root" presStyleCnt="0"/>
      <dgm:spPr/>
    </dgm:pt>
    <dgm:pt modelId="{8746B507-19AA-4AE5-AA6F-A089D7C99EA4}" type="pres">
      <dgm:prSet presAssocID="{CBC658BD-4DF7-4837-AEFF-7FAC2FCEEB0C}" presName="rootComposite" presStyleCnt="0"/>
      <dgm:spPr/>
    </dgm:pt>
    <dgm:pt modelId="{63D1E02B-0DA1-403E-BBF9-02695DF5B123}" type="pres">
      <dgm:prSet presAssocID="{CBC658BD-4DF7-4837-AEFF-7FAC2FCEEB0C}" presName="rootText" presStyleLbl="node1" presStyleIdx="2" presStyleCnt="3"/>
      <dgm:spPr/>
    </dgm:pt>
    <dgm:pt modelId="{1215C275-3389-45E2-A40A-91B4B87D9D7B}" type="pres">
      <dgm:prSet presAssocID="{CBC658BD-4DF7-4837-AEFF-7FAC2FCEEB0C}" presName="rootConnector" presStyleLbl="node1" presStyleIdx="2" presStyleCnt="3"/>
      <dgm:spPr/>
    </dgm:pt>
    <dgm:pt modelId="{37E42C17-C536-4DCF-9BF1-09E30B721DFD}" type="pres">
      <dgm:prSet presAssocID="{CBC658BD-4DF7-4837-AEFF-7FAC2FCEEB0C}" presName="childShape" presStyleCnt="0"/>
      <dgm:spPr/>
    </dgm:pt>
    <dgm:pt modelId="{4553C753-9A6E-47DA-81F3-0741EC4D70A7}" type="pres">
      <dgm:prSet presAssocID="{A9109D67-DFE6-444C-BA96-2EF72C8C5E8C}" presName="Name13" presStyleLbl="parChTrans1D2" presStyleIdx="4" presStyleCnt="6"/>
      <dgm:spPr/>
    </dgm:pt>
    <dgm:pt modelId="{F9F78A88-8FD6-4BCD-8280-08AEAF046F65}" type="pres">
      <dgm:prSet presAssocID="{2DB98719-0D10-4A96-91B6-3F373A6A064F}" presName="childText" presStyleLbl="bgAcc1" presStyleIdx="4" presStyleCnt="6">
        <dgm:presLayoutVars>
          <dgm:bulletEnabled val="1"/>
        </dgm:presLayoutVars>
      </dgm:prSet>
      <dgm:spPr/>
    </dgm:pt>
    <dgm:pt modelId="{C079CE2B-310B-4510-9DA1-2580B965E2A1}" type="pres">
      <dgm:prSet presAssocID="{87157221-A8AF-4B05-999A-C64C6FE073A3}" presName="Name13" presStyleLbl="parChTrans1D2" presStyleIdx="5" presStyleCnt="6"/>
      <dgm:spPr/>
    </dgm:pt>
    <dgm:pt modelId="{6F7B9F03-A6C6-4817-A249-63D66770ABCC}" type="pres">
      <dgm:prSet presAssocID="{090A765C-7706-4C56-9D5A-8220BD91D4E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7EDD610C-3D67-41E8-90D9-56F0C1DF6DB5}" type="presOf" srcId="{CBC658BD-4DF7-4837-AEFF-7FAC2FCEEB0C}" destId="{63D1E02B-0DA1-403E-BBF9-02695DF5B123}" srcOrd="0" destOrd="0" presId="urn:microsoft.com/office/officeart/2005/8/layout/hierarchy3"/>
    <dgm:cxn modelId="{94045A11-DD77-45E3-B37C-2F042FF5FD08}" type="presOf" srcId="{84CA0443-603C-4DF4-AB6D-70BFC3CB2666}" destId="{AD2D709F-785C-4069-8B75-E49F798098E4}" srcOrd="0" destOrd="0" presId="urn:microsoft.com/office/officeart/2005/8/layout/hierarchy3"/>
    <dgm:cxn modelId="{654B501B-54A0-494D-8C1F-4B730A50D00A}" type="presOf" srcId="{2B6EC29F-24E8-49A1-86E6-7548ADC9F4CA}" destId="{64ED4471-75F7-41AF-8C50-D05454E851A6}" srcOrd="1" destOrd="0" presId="urn:microsoft.com/office/officeart/2005/8/layout/hierarchy3"/>
    <dgm:cxn modelId="{7DEA8E1C-2C8D-49DB-B911-CF25A97FEBFD}" type="presOf" srcId="{2B6EC29F-24E8-49A1-86E6-7548ADC9F4CA}" destId="{5FBFA4FD-D41D-4E87-8935-F038F725F06C}" srcOrd="0" destOrd="0" presId="urn:microsoft.com/office/officeart/2005/8/layout/hierarchy3"/>
    <dgm:cxn modelId="{F8353828-F125-4E54-B562-B81570BDA779}" type="presOf" srcId="{2DB98719-0D10-4A96-91B6-3F373A6A064F}" destId="{F9F78A88-8FD6-4BCD-8280-08AEAF046F65}" srcOrd="0" destOrd="0" presId="urn:microsoft.com/office/officeart/2005/8/layout/hierarchy3"/>
    <dgm:cxn modelId="{CC92732B-29A3-49E6-BAA8-5B5FACCB030D}" type="presOf" srcId="{090A765C-7706-4C56-9D5A-8220BD91D4E4}" destId="{6F7B9F03-A6C6-4817-A249-63D66770ABCC}" srcOrd="0" destOrd="0" presId="urn:microsoft.com/office/officeart/2005/8/layout/hierarchy3"/>
    <dgm:cxn modelId="{B961F53A-915E-4AED-86D3-9693FFD810D4}" type="presOf" srcId="{BA037EF8-6400-4880-B21A-6A7A653A7864}" destId="{1AD3E67F-98B4-41F9-8256-5FCFEE739156}" srcOrd="0" destOrd="0" presId="urn:microsoft.com/office/officeart/2005/8/layout/hierarchy3"/>
    <dgm:cxn modelId="{6C5B923B-3983-4893-B7E0-07B7A02F0491}" type="presOf" srcId="{3F4E1D9E-358B-45F9-AFDE-1AFEFB1FB408}" destId="{AEABCAC3-ECAD-4F99-9379-E01B73846C83}" srcOrd="0" destOrd="0" presId="urn:microsoft.com/office/officeart/2005/8/layout/hierarchy3"/>
    <dgm:cxn modelId="{D70C8B3F-50FB-4A31-9D8A-FD098BF05354}" type="presOf" srcId="{3805CE38-0F5C-4F8D-8987-6F3447CE5356}" destId="{48497CDD-8B6E-43AB-B321-0C50E76365C4}" srcOrd="0" destOrd="0" presId="urn:microsoft.com/office/officeart/2005/8/layout/hierarchy3"/>
    <dgm:cxn modelId="{7111205C-6E8A-41B2-AE41-B9BF1E7CC243}" srcId="{CBC658BD-4DF7-4837-AEFF-7FAC2FCEEB0C}" destId="{2DB98719-0D10-4A96-91B6-3F373A6A064F}" srcOrd="0" destOrd="0" parTransId="{A9109D67-DFE6-444C-BA96-2EF72C8C5E8C}" sibTransId="{1359FD13-F4CB-4BAD-9DB6-F0092140474B}"/>
    <dgm:cxn modelId="{C02B945C-98C6-4120-AB0E-93B833BE66D6}" srcId="{2B6EC29F-24E8-49A1-86E6-7548ADC9F4CA}" destId="{704D27A2-AB5F-45F0-99B5-00E925D8DE9F}" srcOrd="0" destOrd="0" parTransId="{3805CE38-0F5C-4F8D-8987-6F3447CE5356}" sibTransId="{4091D88E-7A3E-49AC-A709-F5BE8D1A7C1F}"/>
    <dgm:cxn modelId="{19E40C43-BACA-435D-A739-89A37A898BCF}" type="presOf" srcId="{815A2E44-8427-41C1-A44D-A4BD0445D3D7}" destId="{D5062C89-9122-4096-9449-4EBFF6A58AB1}" srcOrd="0" destOrd="0" presId="urn:microsoft.com/office/officeart/2005/8/layout/hierarchy3"/>
    <dgm:cxn modelId="{23249049-4720-4EC9-9CC4-D9F81F08CA71}" type="presOf" srcId="{0BD62BE7-5B4E-4005-B511-59EE7ADD23E5}" destId="{8EAB6FC1-E198-441D-9DFD-E1BF68D40797}" srcOrd="0" destOrd="0" presId="urn:microsoft.com/office/officeart/2005/8/layout/hierarchy3"/>
    <dgm:cxn modelId="{BFD01F6B-FCEB-42D4-AB84-2CF4542839A9}" type="presOf" srcId="{BC133D8F-7C16-4A9B-9BED-E9C4B0ABA2EF}" destId="{B37FD628-EEE2-4560-9351-C3AD3A201AEA}" srcOrd="0" destOrd="0" presId="urn:microsoft.com/office/officeart/2005/8/layout/hierarchy3"/>
    <dgm:cxn modelId="{7AC5CC4D-8BC0-4C62-9A70-FC2B26969567}" type="presOf" srcId="{CBC658BD-4DF7-4837-AEFF-7FAC2FCEEB0C}" destId="{1215C275-3389-45E2-A40A-91B4B87D9D7B}" srcOrd="1" destOrd="0" presId="urn:microsoft.com/office/officeart/2005/8/layout/hierarchy3"/>
    <dgm:cxn modelId="{90B9494F-AE23-4758-863D-BC03FB8DFB2B}" type="presOf" srcId="{704D27A2-AB5F-45F0-99B5-00E925D8DE9F}" destId="{AE8EEF6D-8D42-4899-A210-3FA0D67FC929}" srcOrd="0" destOrd="0" presId="urn:microsoft.com/office/officeart/2005/8/layout/hierarchy3"/>
    <dgm:cxn modelId="{1F97F651-97E1-4724-85A4-582CD9783776}" srcId="{BC133D8F-7C16-4A9B-9BED-E9C4B0ABA2EF}" destId="{2B6EC29F-24E8-49A1-86E6-7548ADC9F4CA}" srcOrd="1" destOrd="0" parTransId="{CF4FD6C3-1762-462D-B74C-521CF51D76A0}" sibTransId="{51C65873-D49C-4C07-870B-F1383F6CACC2}"/>
    <dgm:cxn modelId="{BDA87D56-CC96-4237-9B01-048C01D1F77B}" srcId="{0BD62BE7-5B4E-4005-B511-59EE7ADD23E5}" destId="{815A2E44-8427-41C1-A44D-A4BD0445D3D7}" srcOrd="1" destOrd="0" parTransId="{84CA0443-603C-4DF4-AB6D-70BFC3CB2666}" sibTransId="{85F645F7-83C0-4C18-88BD-21C61346258A}"/>
    <dgm:cxn modelId="{5C7BCE88-F828-48F7-8BE9-3DF4A488C706}" srcId="{BC133D8F-7C16-4A9B-9BED-E9C4B0ABA2EF}" destId="{CBC658BD-4DF7-4837-AEFF-7FAC2FCEEB0C}" srcOrd="2" destOrd="0" parTransId="{BA1BEEC9-F287-420D-B35A-AD7C5A149779}" sibTransId="{8DA6E2F9-6EAB-4061-88C8-AB47F4458D65}"/>
    <dgm:cxn modelId="{5EC5418B-46AC-4874-BD90-4C1232BC2057}" srcId="{2B6EC29F-24E8-49A1-86E6-7548ADC9F4CA}" destId="{3F4E1D9E-358B-45F9-AFDE-1AFEFB1FB408}" srcOrd="1" destOrd="0" parTransId="{BA037EF8-6400-4880-B21A-6A7A653A7864}" sibTransId="{D613E26C-0B03-43E6-9341-00B00851E4E3}"/>
    <dgm:cxn modelId="{979AF28D-A064-4FA1-B54A-4207C3A2E2DD}" type="presOf" srcId="{0BD62BE7-5B4E-4005-B511-59EE7ADD23E5}" destId="{026BF090-4D31-47FE-8988-B62D496E8FB6}" srcOrd="1" destOrd="0" presId="urn:microsoft.com/office/officeart/2005/8/layout/hierarchy3"/>
    <dgm:cxn modelId="{C7A64695-3677-4274-8B91-AC7983819FCA}" srcId="{CBC658BD-4DF7-4837-AEFF-7FAC2FCEEB0C}" destId="{090A765C-7706-4C56-9D5A-8220BD91D4E4}" srcOrd="1" destOrd="0" parTransId="{87157221-A8AF-4B05-999A-C64C6FE073A3}" sibTransId="{EA011715-495E-4877-B6D5-699DDB27E461}"/>
    <dgm:cxn modelId="{06A11197-54FE-483F-8CB7-85014C2375E3}" type="presOf" srcId="{87157221-A8AF-4B05-999A-C64C6FE073A3}" destId="{C079CE2B-310B-4510-9DA1-2580B965E2A1}" srcOrd="0" destOrd="0" presId="urn:microsoft.com/office/officeart/2005/8/layout/hierarchy3"/>
    <dgm:cxn modelId="{BB9C76A1-923B-49A9-BCC3-BCA7B0281B15}" srcId="{0BD62BE7-5B4E-4005-B511-59EE7ADD23E5}" destId="{3741CE9F-B0A8-43DC-AB08-ED0622946C1A}" srcOrd="0" destOrd="0" parTransId="{C032A278-A132-4530-9BEE-56FBA9B4F2C9}" sibTransId="{40809F5D-CAE4-4F15-827B-EF009B4F36F8}"/>
    <dgm:cxn modelId="{01D57FB2-2E89-485B-BF62-6FCD9AE4777A}" type="presOf" srcId="{3741CE9F-B0A8-43DC-AB08-ED0622946C1A}" destId="{BD7D29A5-5AEB-4FE5-B70C-B5FC86F3DFEB}" srcOrd="0" destOrd="0" presId="urn:microsoft.com/office/officeart/2005/8/layout/hierarchy3"/>
    <dgm:cxn modelId="{9BD6CDF5-08E2-48EB-B5A3-99A9CA5774F0}" srcId="{BC133D8F-7C16-4A9B-9BED-E9C4B0ABA2EF}" destId="{0BD62BE7-5B4E-4005-B511-59EE7ADD23E5}" srcOrd="0" destOrd="0" parTransId="{69B1F2F3-E5DF-4C46-9EB0-40648C3B09E0}" sibTransId="{358B514C-8290-48D8-9077-983846A0272C}"/>
    <dgm:cxn modelId="{18D8A2F8-FA04-4517-B719-AEF11706380D}" type="presOf" srcId="{A9109D67-DFE6-444C-BA96-2EF72C8C5E8C}" destId="{4553C753-9A6E-47DA-81F3-0741EC4D70A7}" srcOrd="0" destOrd="0" presId="urn:microsoft.com/office/officeart/2005/8/layout/hierarchy3"/>
    <dgm:cxn modelId="{6F100BFE-4254-4BAB-9703-DE466E7FB416}" type="presOf" srcId="{C032A278-A132-4530-9BEE-56FBA9B4F2C9}" destId="{054B3CA3-6B31-4FE6-A7C9-F5262091A539}" srcOrd="0" destOrd="0" presId="urn:microsoft.com/office/officeart/2005/8/layout/hierarchy3"/>
    <dgm:cxn modelId="{825BF486-05AB-42A1-9DF7-526660066C54}" type="presParOf" srcId="{B37FD628-EEE2-4560-9351-C3AD3A201AEA}" destId="{0EB26C1F-733E-43A2-9669-5FF059E2FC94}" srcOrd="0" destOrd="0" presId="urn:microsoft.com/office/officeart/2005/8/layout/hierarchy3"/>
    <dgm:cxn modelId="{FF301854-D074-41FF-A15E-AD1E68F7C176}" type="presParOf" srcId="{0EB26C1F-733E-43A2-9669-5FF059E2FC94}" destId="{FCBECF70-D1D5-49BE-B5C3-025C1F316921}" srcOrd="0" destOrd="0" presId="urn:microsoft.com/office/officeart/2005/8/layout/hierarchy3"/>
    <dgm:cxn modelId="{58994CFB-DDD1-4465-ABD1-626E38A1D60B}" type="presParOf" srcId="{FCBECF70-D1D5-49BE-B5C3-025C1F316921}" destId="{8EAB6FC1-E198-441D-9DFD-E1BF68D40797}" srcOrd="0" destOrd="0" presId="urn:microsoft.com/office/officeart/2005/8/layout/hierarchy3"/>
    <dgm:cxn modelId="{87E2FA11-E516-4FE9-9CD8-30171C433BA9}" type="presParOf" srcId="{FCBECF70-D1D5-49BE-B5C3-025C1F316921}" destId="{026BF090-4D31-47FE-8988-B62D496E8FB6}" srcOrd="1" destOrd="0" presId="urn:microsoft.com/office/officeart/2005/8/layout/hierarchy3"/>
    <dgm:cxn modelId="{BDDEF16A-A83B-4342-BB9F-C7897AD15970}" type="presParOf" srcId="{0EB26C1F-733E-43A2-9669-5FF059E2FC94}" destId="{AF433FB5-C3B4-449B-8870-D2542BA523A9}" srcOrd="1" destOrd="0" presId="urn:microsoft.com/office/officeart/2005/8/layout/hierarchy3"/>
    <dgm:cxn modelId="{E12EDDF0-4407-49D1-96E3-29D40BC8EA4A}" type="presParOf" srcId="{AF433FB5-C3B4-449B-8870-D2542BA523A9}" destId="{054B3CA3-6B31-4FE6-A7C9-F5262091A539}" srcOrd="0" destOrd="0" presId="urn:microsoft.com/office/officeart/2005/8/layout/hierarchy3"/>
    <dgm:cxn modelId="{99583B74-9C39-4CB9-8EBF-50CE9C136881}" type="presParOf" srcId="{AF433FB5-C3B4-449B-8870-D2542BA523A9}" destId="{BD7D29A5-5AEB-4FE5-B70C-B5FC86F3DFEB}" srcOrd="1" destOrd="0" presId="urn:microsoft.com/office/officeart/2005/8/layout/hierarchy3"/>
    <dgm:cxn modelId="{332AFE9C-0F19-41CE-ACBF-BBDB020F8621}" type="presParOf" srcId="{AF433FB5-C3B4-449B-8870-D2542BA523A9}" destId="{AD2D709F-785C-4069-8B75-E49F798098E4}" srcOrd="2" destOrd="0" presId="urn:microsoft.com/office/officeart/2005/8/layout/hierarchy3"/>
    <dgm:cxn modelId="{4DBE7B02-2339-4D29-8262-420622ECC0F8}" type="presParOf" srcId="{AF433FB5-C3B4-449B-8870-D2542BA523A9}" destId="{D5062C89-9122-4096-9449-4EBFF6A58AB1}" srcOrd="3" destOrd="0" presId="urn:microsoft.com/office/officeart/2005/8/layout/hierarchy3"/>
    <dgm:cxn modelId="{5EB79E2A-7DC5-46B1-943A-9CA857D633CD}" type="presParOf" srcId="{B37FD628-EEE2-4560-9351-C3AD3A201AEA}" destId="{6E0AC60D-C988-4F9E-8D51-5865F97BD1F5}" srcOrd="1" destOrd="0" presId="urn:microsoft.com/office/officeart/2005/8/layout/hierarchy3"/>
    <dgm:cxn modelId="{7C800844-6A04-4DA6-8C45-7D4B6AAEC004}" type="presParOf" srcId="{6E0AC60D-C988-4F9E-8D51-5865F97BD1F5}" destId="{60299898-3F58-4734-8F0C-C7069843BECD}" srcOrd="0" destOrd="0" presId="urn:microsoft.com/office/officeart/2005/8/layout/hierarchy3"/>
    <dgm:cxn modelId="{484CFAC2-DC00-418D-8AB3-3EDF73988ABB}" type="presParOf" srcId="{60299898-3F58-4734-8F0C-C7069843BECD}" destId="{5FBFA4FD-D41D-4E87-8935-F038F725F06C}" srcOrd="0" destOrd="0" presId="urn:microsoft.com/office/officeart/2005/8/layout/hierarchy3"/>
    <dgm:cxn modelId="{58C56767-2F6C-4876-AF9D-0592AE5BCA51}" type="presParOf" srcId="{60299898-3F58-4734-8F0C-C7069843BECD}" destId="{64ED4471-75F7-41AF-8C50-D05454E851A6}" srcOrd="1" destOrd="0" presId="urn:microsoft.com/office/officeart/2005/8/layout/hierarchy3"/>
    <dgm:cxn modelId="{60F2D521-FEA5-4481-8AB4-AA1E129F5EFB}" type="presParOf" srcId="{6E0AC60D-C988-4F9E-8D51-5865F97BD1F5}" destId="{A709B0A2-F438-422C-A4F8-D11190F58616}" srcOrd="1" destOrd="0" presId="urn:microsoft.com/office/officeart/2005/8/layout/hierarchy3"/>
    <dgm:cxn modelId="{C4F7EB7A-0EB6-4D8A-90A8-0638FDE84B37}" type="presParOf" srcId="{A709B0A2-F438-422C-A4F8-D11190F58616}" destId="{48497CDD-8B6E-43AB-B321-0C50E76365C4}" srcOrd="0" destOrd="0" presId="urn:microsoft.com/office/officeart/2005/8/layout/hierarchy3"/>
    <dgm:cxn modelId="{5FCFE24C-95A3-4DB8-9A07-83A28ED7FA29}" type="presParOf" srcId="{A709B0A2-F438-422C-A4F8-D11190F58616}" destId="{AE8EEF6D-8D42-4899-A210-3FA0D67FC929}" srcOrd="1" destOrd="0" presId="urn:microsoft.com/office/officeart/2005/8/layout/hierarchy3"/>
    <dgm:cxn modelId="{0ECB3BAE-0B63-4144-A5B0-619EF795BD46}" type="presParOf" srcId="{A709B0A2-F438-422C-A4F8-D11190F58616}" destId="{1AD3E67F-98B4-41F9-8256-5FCFEE739156}" srcOrd="2" destOrd="0" presId="urn:microsoft.com/office/officeart/2005/8/layout/hierarchy3"/>
    <dgm:cxn modelId="{A3DF7E0F-B851-4B3F-BB4B-8B7C9A48D238}" type="presParOf" srcId="{A709B0A2-F438-422C-A4F8-D11190F58616}" destId="{AEABCAC3-ECAD-4F99-9379-E01B73846C83}" srcOrd="3" destOrd="0" presId="urn:microsoft.com/office/officeart/2005/8/layout/hierarchy3"/>
    <dgm:cxn modelId="{295C39E2-7190-42FC-AF15-BCA09EC32AF0}" type="presParOf" srcId="{B37FD628-EEE2-4560-9351-C3AD3A201AEA}" destId="{DA204921-17B5-431E-B272-87A74F48193F}" srcOrd="2" destOrd="0" presId="urn:microsoft.com/office/officeart/2005/8/layout/hierarchy3"/>
    <dgm:cxn modelId="{543B2499-0B67-4B11-B610-E5D2CA20B4BF}" type="presParOf" srcId="{DA204921-17B5-431E-B272-87A74F48193F}" destId="{8746B507-19AA-4AE5-AA6F-A089D7C99EA4}" srcOrd="0" destOrd="0" presId="urn:microsoft.com/office/officeart/2005/8/layout/hierarchy3"/>
    <dgm:cxn modelId="{FB20EA68-FA6E-4161-8CC3-2264BAF93600}" type="presParOf" srcId="{8746B507-19AA-4AE5-AA6F-A089D7C99EA4}" destId="{63D1E02B-0DA1-403E-BBF9-02695DF5B123}" srcOrd="0" destOrd="0" presId="urn:microsoft.com/office/officeart/2005/8/layout/hierarchy3"/>
    <dgm:cxn modelId="{481C4E62-9D28-4BFA-8788-A47A989D6CDB}" type="presParOf" srcId="{8746B507-19AA-4AE5-AA6F-A089D7C99EA4}" destId="{1215C275-3389-45E2-A40A-91B4B87D9D7B}" srcOrd="1" destOrd="0" presId="urn:microsoft.com/office/officeart/2005/8/layout/hierarchy3"/>
    <dgm:cxn modelId="{46CC810C-0116-43D5-AEA5-9B97D0C62D80}" type="presParOf" srcId="{DA204921-17B5-431E-B272-87A74F48193F}" destId="{37E42C17-C536-4DCF-9BF1-09E30B721DFD}" srcOrd="1" destOrd="0" presId="urn:microsoft.com/office/officeart/2005/8/layout/hierarchy3"/>
    <dgm:cxn modelId="{FA9FE087-0045-4DC4-AB6A-6B9A5BFDF6CE}" type="presParOf" srcId="{37E42C17-C536-4DCF-9BF1-09E30B721DFD}" destId="{4553C753-9A6E-47DA-81F3-0741EC4D70A7}" srcOrd="0" destOrd="0" presId="urn:microsoft.com/office/officeart/2005/8/layout/hierarchy3"/>
    <dgm:cxn modelId="{94DAF7A6-F007-4CC5-AA42-5645D277D57B}" type="presParOf" srcId="{37E42C17-C536-4DCF-9BF1-09E30B721DFD}" destId="{F9F78A88-8FD6-4BCD-8280-08AEAF046F65}" srcOrd="1" destOrd="0" presId="urn:microsoft.com/office/officeart/2005/8/layout/hierarchy3"/>
    <dgm:cxn modelId="{A040E89E-AFC9-4D41-A375-61FA89B67D93}" type="presParOf" srcId="{37E42C17-C536-4DCF-9BF1-09E30B721DFD}" destId="{C079CE2B-310B-4510-9DA1-2580B965E2A1}" srcOrd="2" destOrd="0" presId="urn:microsoft.com/office/officeart/2005/8/layout/hierarchy3"/>
    <dgm:cxn modelId="{1A1180AA-3211-46E4-8A1F-79ABBDAB5B39}" type="presParOf" srcId="{37E42C17-C536-4DCF-9BF1-09E30B721DFD}" destId="{6F7B9F03-A6C6-4817-A249-63D66770ABC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133D8F-7C16-4A9B-9BED-E9C4B0ABA2EF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0BD62BE7-5B4E-4005-B511-59EE7ADD23E5}">
      <dgm:prSet phldrT="[Text]"/>
      <dgm:spPr/>
      <dgm:t>
        <a:bodyPr/>
        <a:lstStyle/>
        <a:p>
          <a:r>
            <a:rPr lang="en-IN" dirty="0"/>
            <a:t>Low-vision</a:t>
          </a:r>
        </a:p>
      </dgm:t>
    </dgm:pt>
    <dgm:pt modelId="{69B1F2F3-E5DF-4C46-9EB0-40648C3B09E0}" type="parTrans" cxnId="{9BD6CDF5-08E2-48EB-B5A3-99A9CA5774F0}">
      <dgm:prSet/>
      <dgm:spPr/>
      <dgm:t>
        <a:bodyPr/>
        <a:lstStyle/>
        <a:p>
          <a:endParaRPr lang="en-IN"/>
        </a:p>
      </dgm:t>
    </dgm:pt>
    <dgm:pt modelId="{358B514C-8290-48D8-9077-983846A0272C}" type="sibTrans" cxnId="{9BD6CDF5-08E2-48EB-B5A3-99A9CA5774F0}">
      <dgm:prSet/>
      <dgm:spPr/>
      <dgm:t>
        <a:bodyPr/>
        <a:lstStyle/>
        <a:p>
          <a:endParaRPr lang="en-IN"/>
        </a:p>
      </dgm:t>
    </dgm:pt>
    <dgm:pt modelId="{3741CE9F-B0A8-43DC-AB08-ED0622946C1A}">
      <dgm:prSet phldrT="[Text]"/>
      <dgm:spPr/>
      <dgm:t>
        <a:bodyPr/>
        <a:lstStyle/>
        <a:p>
          <a:pPr algn="l"/>
          <a:r>
            <a:rPr lang="en-US" b="0" dirty="0">
              <a:solidFill>
                <a:schemeClr val="bg2">
                  <a:lumMod val="50000"/>
                </a:schemeClr>
              </a:solidFill>
              <a:latin typeface="+mn-lt"/>
              <a:ea typeface="Arial" pitchFamily="34" charset="-122"/>
              <a:cs typeface="Arial" pitchFamily="34" charset="-120"/>
            </a:rPr>
            <a:t>Display and font size, colour correction and inversion, cursor</a:t>
          </a:r>
          <a:endParaRPr lang="en-IN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C032A278-A132-4530-9BEE-56FBA9B4F2C9}" type="parTrans" cxnId="{BB9C76A1-923B-49A9-BCC3-BCA7B0281B15}">
      <dgm:prSet/>
      <dgm:spPr/>
      <dgm:t>
        <a:bodyPr/>
        <a:lstStyle/>
        <a:p>
          <a:endParaRPr lang="en-IN"/>
        </a:p>
      </dgm:t>
    </dgm:pt>
    <dgm:pt modelId="{40809F5D-CAE4-4F15-827B-EF009B4F36F8}" type="sibTrans" cxnId="{BB9C76A1-923B-49A9-BCC3-BCA7B0281B15}">
      <dgm:prSet/>
      <dgm:spPr/>
      <dgm:t>
        <a:bodyPr/>
        <a:lstStyle/>
        <a:p>
          <a:endParaRPr lang="en-IN"/>
        </a:p>
      </dgm:t>
    </dgm:pt>
    <dgm:pt modelId="{815A2E44-8427-41C1-A44D-A4BD0445D3D7}">
      <dgm:prSet phldrT="[Text]"/>
      <dgm:spPr/>
      <dgm:t>
        <a:bodyPr/>
        <a:lstStyle/>
        <a:p>
          <a:r>
            <a:rPr lang="en-IN" dirty="0"/>
            <a:t>Magnifier- Zoom in as per requirement</a:t>
          </a:r>
        </a:p>
      </dgm:t>
    </dgm:pt>
    <dgm:pt modelId="{84CA0443-603C-4DF4-AB6D-70BFC3CB2666}" type="parTrans" cxnId="{BDA87D56-CC96-4237-9B01-048C01D1F77B}">
      <dgm:prSet/>
      <dgm:spPr/>
      <dgm:t>
        <a:bodyPr/>
        <a:lstStyle/>
        <a:p>
          <a:endParaRPr lang="en-IN"/>
        </a:p>
      </dgm:t>
    </dgm:pt>
    <dgm:pt modelId="{85F645F7-83C0-4C18-88BD-21C61346258A}" type="sibTrans" cxnId="{BDA87D56-CC96-4237-9B01-048C01D1F77B}">
      <dgm:prSet/>
      <dgm:spPr/>
      <dgm:t>
        <a:bodyPr/>
        <a:lstStyle/>
        <a:p>
          <a:endParaRPr lang="en-IN"/>
        </a:p>
      </dgm:t>
    </dgm:pt>
    <dgm:pt modelId="{2B6EC29F-24E8-49A1-86E6-7548ADC9F4CA}">
      <dgm:prSet phldrT="[Text]"/>
      <dgm:spPr/>
      <dgm:t>
        <a:bodyPr/>
        <a:lstStyle/>
        <a:p>
          <a:r>
            <a:rPr lang="en-IN" dirty="0"/>
            <a:t>Blindness</a:t>
          </a:r>
        </a:p>
      </dgm:t>
    </dgm:pt>
    <dgm:pt modelId="{CF4FD6C3-1762-462D-B74C-521CF51D76A0}" type="parTrans" cxnId="{1F97F651-97E1-4724-85A4-582CD9783776}">
      <dgm:prSet/>
      <dgm:spPr/>
      <dgm:t>
        <a:bodyPr/>
        <a:lstStyle/>
        <a:p>
          <a:endParaRPr lang="en-IN"/>
        </a:p>
      </dgm:t>
    </dgm:pt>
    <dgm:pt modelId="{51C65873-D49C-4C07-870B-F1383F6CACC2}" type="sibTrans" cxnId="{1F97F651-97E1-4724-85A4-582CD9783776}">
      <dgm:prSet/>
      <dgm:spPr/>
      <dgm:t>
        <a:bodyPr/>
        <a:lstStyle/>
        <a:p>
          <a:endParaRPr lang="en-IN"/>
        </a:p>
      </dgm:t>
    </dgm:pt>
    <dgm:pt modelId="{704D27A2-AB5F-45F0-99B5-00E925D8DE9F}">
      <dgm:prSet phldrT="[Text]"/>
      <dgm:spPr/>
      <dgm:t>
        <a:bodyPr/>
        <a:lstStyle/>
        <a:p>
          <a:pPr algn="l"/>
          <a:r>
            <a:rPr lang="en-IN" dirty="0"/>
            <a:t>Built in screen reader- TalkBack in Android and VoiceOver in iOS</a:t>
          </a:r>
        </a:p>
      </dgm:t>
    </dgm:pt>
    <dgm:pt modelId="{3805CE38-0F5C-4F8D-8987-6F3447CE5356}" type="parTrans" cxnId="{C02B945C-98C6-4120-AB0E-93B833BE66D6}">
      <dgm:prSet/>
      <dgm:spPr/>
      <dgm:t>
        <a:bodyPr/>
        <a:lstStyle/>
        <a:p>
          <a:endParaRPr lang="en-IN"/>
        </a:p>
      </dgm:t>
    </dgm:pt>
    <dgm:pt modelId="{4091D88E-7A3E-49AC-A709-F5BE8D1A7C1F}" type="sibTrans" cxnId="{C02B945C-98C6-4120-AB0E-93B833BE66D6}">
      <dgm:prSet/>
      <dgm:spPr/>
      <dgm:t>
        <a:bodyPr/>
        <a:lstStyle/>
        <a:p>
          <a:endParaRPr lang="en-IN"/>
        </a:p>
      </dgm:t>
    </dgm:pt>
    <dgm:pt modelId="{3F4E1D9E-358B-45F9-AFDE-1AFEFB1FB408}">
      <dgm:prSet phldrT="[Text]"/>
      <dgm:spPr/>
      <dgm:t>
        <a:bodyPr/>
        <a:lstStyle/>
        <a:p>
          <a:pPr algn="l"/>
          <a:r>
            <a:rPr lang="en-IN" dirty="0"/>
            <a:t>Voices, control volume speed, pitch, verbosity, contextual information</a:t>
          </a:r>
        </a:p>
      </dgm:t>
    </dgm:pt>
    <dgm:pt modelId="{BA037EF8-6400-4880-B21A-6A7A653A7864}" type="parTrans" cxnId="{5EC5418B-46AC-4874-BD90-4C1232BC2057}">
      <dgm:prSet/>
      <dgm:spPr/>
      <dgm:t>
        <a:bodyPr/>
        <a:lstStyle/>
        <a:p>
          <a:endParaRPr lang="en-IN"/>
        </a:p>
      </dgm:t>
    </dgm:pt>
    <dgm:pt modelId="{D613E26C-0B03-43E6-9341-00B00851E4E3}" type="sibTrans" cxnId="{5EC5418B-46AC-4874-BD90-4C1232BC2057}">
      <dgm:prSet/>
      <dgm:spPr/>
      <dgm:t>
        <a:bodyPr/>
        <a:lstStyle/>
        <a:p>
          <a:endParaRPr lang="en-IN"/>
        </a:p>
      </dgm:t>
    </dgm:pt>
    <dgm:pt modelId="{090A765C-7706-4C56-9D5A-8220BD91D4E4}">
      <dgm:prSet phldrT="[Text]"/>
      <dgm:spPr/>
      <dgm:t>
        <a:bodyPr/>
        <a:lstStyle/>
        <a:p>
          <a:pPr algn="l"/>
          <a:r>
            <a:rPr lang="en-IN" dirty="0"/>
            <a:t>Captions</a:t>
          </a:r>
        </a:p>
      </dgm:t>
    </dgm:pt>
    <dgm:pt modelId="{87157221-A8AF-4B05-999A-C64C6FE073A3}" type="parTrans" cxnId="{C7A64695-3677-4274-8B91-AC7983819FCA}">
      <dgm:prSet/>
      <dgm:spPr/>
      <dgm:t>
        <a:bodyPr/>
        <a:lstStyle/>
        <a:p>
          <a:endParaRPr lang="en-IN"/>
        </a:p>
      </dgm:t>
    </dgm:pt>
    <dgm:pt modelId="{EA011715-495E-4877-B6D5-699DDB27E461}" type="sibTrans" cxnId="{C7A64695-3677-4274-8B91-AC7983819FCA}">
      <dgm:prSet/>
      <dgm:spPr/>
      <dgm:t>
        <a:bodyPr/>
        <a:lstStyle/>
        <a:p>
          <a:endParaRPr lang="en-IN"/>
        </a:p>
      </dgm:t>
    </dgm:pt>
    <dgm:pt modelId="{2DB98719-0D10-4A96-91B6-3F373A6A064F}">
      <dgm:prSet phldrT="[Text]"/>
      <dgm:spPr/>
      <dgm:t>
        <a:bodyPr/>
        <a:lstStyle/>
        <a:p>
          <a:pPr algn="l"/>
          <a:r>
            <a:rPr lang="en-IN" dirty="0"/>
            <a:t>Mono audio, Audio balance, Haptic feedback</a:t>
          </a:r>
        </a:p>
      </dgm:t>
    </dgm:pt>
    <dgm:pt modelId="{A9109D67-DFE6-444C-BA96-2EF72C8C5E8C}" type="parTrans" cxnId="{7111205C-6E8A-41B2-AE41-B9BF1E7CC243}">
      <dgm:prSet/>
      <dgm:spPr/>
      <dgm:t>
        <a:bodyPr/>
        <a:lstStyle/>
        <a:p>
          <a:endParaRPr lang="en-IN"/>
        </a:p>
      </dgm:t>
    </dgm:pt>
    <dgm:pt modelId="{1359FD13-F4CB-4BAD-9DB6-F0092140474B}" type="sibTrans" cxnId="{7111205C-6E8A-41B2-AE41-B9BF1E7CC243}">
      <dgm:prSet/>
      <dgm:spPr/>
      <dgm:t>
        <a:bodyPr/>
        <a:lstStyle/>
        <a:p>
          <a:endParaRPr lang="en-IN"/>
        </a:p>
      </dgm:t>
    </dgm:pt>
    <dgm:pt modelId="{CBC658BD-4DF7-4837-AEFF-7FAC2FCEEB0C}">
      <dgm:prSet phldrT="[Text]"/>
      <dgm:spPr/>
      <dgm:t>
        <a:bodyPr/>
        <a:lstStyle/>
        <a:p>
          <a:r>
            <a:rPr lang="en-IN" dirty="0"/>
            <a:t>Deaf or hard of hearing</a:t>
          </a:r>
        </a:p>
      </dgm:t>
    </dgm:pt>
    <dgm:pt modelId="{8DA6E2F9-6EAB-4061-88C8-AB47F4458D65}" type="sibTrans" cxnId="{5C7BCE88-F828-48F7-8BE9-3DF4A488C706}">
      <dgm:prSet/>
      <dgm:spPr/>
      <dgm:t>
        <a:bodyPr/>
        <a:lstStyle/>
        <a:p>
          <a:endParaRPr lang="en-IN"/>
        </a:p>
      </dgm:t>
    </dgm:pt>
    <dgm:pt modelId="{BA1BEEC9-F287-420D-B35A-AD7C5A149779}" type="parTrans" cxnId="{5C7BCE88-F828-48F7-8BE9-3DF4A488C706}">
      <dgm:prSet/>
      <dgm:spPr/>
      <dgm:t>
        <a:bodyPr/>
        <a:lstStyle/>
        <a:p>
          <a:endParaRPr lang="en-IN"/>
        </a:p>
      </dgm:t>
    </dgm:pt>
    <dgm:pt modelId="{B37FD628-EEE2-4560-9351-C3AD3A201AEA}" type="pres">
      <dgm:prSet presAssocID="{BC133D8F-7C16-4A9B-9BED-E9C4B0ABA2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B26C1F-733E-43A2-9669-5FF059E2FC94}" type="pres">
      <dgm:prSet presAssocID="{0BD62BE7-5B4E-4005-B511-59EE7ADD23E5}" presName="root" presStyleCnt="0"/>
      <dgm:spPr/>
    </dgm:pt>
    <dgm:pt modelId="{FCBECF70-D1D5-49BE-B5C3-025C1F316921}" type="pres">
      <dgm:prSet presAssocID="{0BD62BE7-5B4E-4005-B511-59EE7ADD23E5}" presName="rootComposite" presStyleCnt="0"/>
      <dgm:spPr/>
    </dgm:pt>
    <dgm:pt modelId="{8EAB6FC1-E198-441D-9DFD-E1BF68D40797}" type="pres">
      <dgm:prSet presAssocID="{0BD62BE7-5B4E-4005-B511-59EE7ADD23E5}" presName="rootText" presStyleLbl="node1" presStyleIdx="0" presStyleCnt="3"/>
      <dgm:spPr/>
    </dgm:pt>
    <dgm:pt modelId="{026BF090-4D31-47FE-8988-B62D496E8FB6}" type="pres">
      <dgm:prSet presAssocID="{0BD62BE7-5B4E-4005-B511-59EE7ADD23E5}" presName="rootConnector" presStyleLbl="node1" presStyleIdx="0" presStyleCnt="3"/>
      <dgm:spPr/>
    </dgm:pt>
    <dgm:pt modelId="{AF433FB5-C3B4-449B-8870-D2542BA523A9}" type="pres">
      <dgm:prSet presAssocID="{0BD62BE7-5B4E-4005-B511-59EE7ADD23E5}" presName="childShape" presStyleCnt="0"/>
      <dgm:spPr/>
    </dgm:pt>
    <dgm:pt modelId="{054B3CA3-6B31-4FE6-A7C9-F5262091A539}" type="pres">
      <dgm:prSet presAssocID="{C032A278-A132-4530-9BEE-56FBA9B4F2C9}" presName="Name13" presStyleLbl="parChTrans1D2" presStyleIdx="0" presStyleCnt="6"/>
      <dgm:spPr/>
    </dgm:pt>
    <dgm:pt modelId="{BD7D29A5-5AEB-4FE5-B70C-B5FC86F3DFEB}" type="pres">
      <dgm:prSet presAssocID="{3741CE9F-B0A8-43DC-AB08-ED0622946C1A}" presName="childText" presStyleLbl="bgAcc1" presStyleIdx="0" presStyleCnt="6">
        <dgm:presLayoutVars>
          <dgm:bulletEnabled val="1"/>
        </dgm:presLayoutVars>
      </dgm:prSet>
      <dgm:spPr/>
    </dgm:pt>
    <dgm:pt modelId="{AD2D709F-785C-4069-8B75-E49F798098E4}" type="pres">
      <dgm:prSet presAssocID="{84CA0443-603C-4DF4-AB6D-70BFC3CB2666}" presName="Name13" presStyleLbl="parChTrans1D2" presStyleIdx="1" presStyleCnt="6"/>
      <dgm:spPr/>
    </dgm:pt>
    <dgm:pt modelId="{D5062C89-9122-4096-9449-4EBFF6A58AB1}" type="pres">
      <dgm:prSet presAssocID="{815A2E44-8427-41C1-A44D-A4BD0445D3D7}" presName="childText" presStyleLbl="bgAcc1" presStyleIdx="1" presStyleCnt="6">
        <dgm:presLayoutVars>
          <dgm:bulletEnabled val="1"/>
        </dgm:presLayoutVars>
      </dgm:prSet>
      <dgm:spPr/>
    </dgm:pt>
    <dgm:pt modelId="{6E0AC60D-C988-4F9E-8D51-5865F97BD1F5}" type="pres">
      <dgm:prSet presAssocID="{2B6EC29F-24E8-49A1-86E6-7548ADC9F4CA}" presName="root" presStyleCnt="0"/>
      <dgm:spPr/>
    </dgm:pt>
    <dgm:pt modelId="{60299898-3F58-4734-8F0C-C7069843BECD}" type="pres">
      <dgm:prSet presAssocID="{2B6EC29F-24E8-49A1-86E6-7548ADC9F4CA}" presName="rootComposite" presStyleCnt="0"/>
      <dgm:spPr/>
    </dgm:pt>
    <dgm:pt modelId="{5FBFA4FD-D41D-4E87-8935-F038F725F06C}" type="pres">
      <dgm:prSet presAssocID="{2B6EC29F-24E8-49A1-86E6-7548ADC9F4CA}" presName="rootText" presStyleLbl="node1" presStyleIdx="1" presStyleCnt="3"/>
      <dgm:spPr/>
    </dgm:pt>
    <dgm:pt modelId="{64ED4471-75F7-41AF-8C50-D05454E851A6}" type="pres">
      <dgm:prSet presAssocID="{2B6EC29F-24E8-49A1-86E6-7548ADC9F4CA}" presName="rootConnector" presStyleLbl="node1" presStyleIdx="1" presStyleCnt="3"/>
      <dgm:spPr/>
    </dgm:pt>
    <dgm:pt modelId="{A709B0A2-F438-422C-A4F8-D11190F58616}" type="pres">
      <dgm:prSet presAssocID="{2B6EC29F-24E8-49A1-86E6-7548ADC9F4CA}" presName="childShape" presStyleCnt="0"/>
      <dgm:spPr/>
    </dgm:pt>
    <dgm:pt modelId="{48497CDD-8B6E-43AB-B321-0C50E76365C4}" type="pres">
      <dgm:prSet presAssocID="{3805CE38-0F5C-4F8D-8987-6F3447CE5356}" presName="Name13" presStyleLbl="parChTrans1D2" presStyleIdx="2" presStyleCnt="6"/>
      <dgm:spPr/>
    </dgm:pt>
    <dgm:pt modelId="{AE8EEF6D-8D42-4899-A210-3FA0D67FC929}" type="pres">
      <dgm:prSet presAssocID="{704D27A2-AB5F-45F0-99B5-00E925D8DE9F}" presName="childText" presStyleLbl="bgAcc1" presStyleIdx="2" presStyleCnt="6">
        <dgm:presLayoutVars>
          <dgm:bulletEnabled val="1"/>
        </dgm:presLayoutVars>
      </dgm:prSet>
      <dgm:spPr/>
    </dgm:pt>
    <dgm:pt modelId="{1AD3E67F-98B4-41F9-8256-5FCFEE739156}" type="pres">
      <dgm:prSet presAssocID="{BA037EF8-6400-4880-B21A-6A7A653A7864}" presName="Name13" presStyleLbl="parChTrans1D2" presStyleIdx="3" presStyleCnt="6"/>
      <dgm:spPr/>
    </dgm:pt>
    <dgm:pt modelId="{AEABCAC3-ECAD-4F99-9379-E01B73846C83}" type="pres">
      <dgm:prSet presAssocID="{3F4E1D9E-358B-45F9-AFDE-1AFEFB1FB408}" presName="childText" presStyleLbl="bgAcc1" presStyleIdx="3" presStyleCnt="6">
        <dgm:presLayoutVars>
          <dgm:bulletEnabled val="1"/>
        </dgm:presLayoutVars>
      </dgm:prSet>
      <dgm:spPr/>
    </dgm:pt>
    <dgm:pt modelId="{DA204921-17B5-431E-B272-87A74F48193F}" type="pres">
      <dgm:prSet presAssocID="{CBC658BD-4DF7-4837-AEFF-7FAC2FCEEB0C}" presName="root" presStyleCnt="0"/>
      <dgm:spPr/>
    </dgm:pt>
    <dgm:pt modelId="{8746B507-19AA-4AE5-AA6F-A089D7C99EA4}" type="pres">
      <dgm:prSet presAssocID="{CBC658BD-4DF7-4837-AEFF-7FAC2FCEEB0C}" presName="rootComposite" presStyleCnt="0"/>
      <dgm:spPr/>
    </dgm:pt>
    <dgm:pt modelId="{63D1E02B-0DA1-403E-BBF9-02695DF5B123}" type="pres">
      <dgm:prSet presAssocID="{CBC658BD-4DF7-4837-AEFF-7FAC2FCEEB0C}" presName="rootText" presStyleLbl="node1" presStyleIdx="2" presStyleCnt="3"/>
      <dgm:spPr/>
    </dgm:pt>
    <dgm:pt modelId="{1215C275-3389-45E2-A40A-91B4B87D9D7B}" type="pres">
      <dgm:prSet presAssocID="{CBC658BD-4DF7-4837-AEFF-7FAC2FCEEB0C}" presName="rootConnector" presStyleLbl="node1" presStyleIdx="2" presStyleCnt="3"/>
      <dgm:spPr/>
    </dgm:pt>
    <dgm:pt modelId="{37E42C17-C536-4DCF-9BF1-09E30B721DFD}" type="pres">
      <dgm:prSet presAssocID="{CBC658BD-4DF7-4837-AEFF-7FAC2FCEEB0C}" presName="childShape" presStyleCnt="0"/>
      <dgm:spPr/>
    </dgm:pt>
    <dgm:pt modelId="{4553C753-9A6E-47DA-81F3-0741EC4D70A7}" type="pres">
      <dgm:prSet presAssocID="{A9109D67-DFE6-444C-BA96-2EF72C8C5E8C}" presName="Name13" presStyleLbl="parChTrans1D2" presStyleIdx="4" presStyleCnt="6"/>
      <dgm:spPr/>
    </dgm:pt>
    <dgm:pt modelId="{F9F78A88-8FD6-4BCD-8280-08AEAF046F65}" type="pres">
      <dgm:prSet presAssocID="{2DB98719-0D10-4A96-91B6-3F373A6A064F}" presName="childText" presStyleLbl="bgAcc1" presStyleIdx="4" presStyleCnt="6">
        <dgm:presLayoutVars>
          <dgm:bulletEnabled val="1"/>
        </dgm:presLayoutVars>
      </dgm:prSet>
      <dgm:spPr/>
    </dgm:pt>
    <dgm:pt modelId="{C079CE2B-310B-4510-9DA1-2580B965E2A1}" type="pres">
      <dgm:prSet presAssocID="{87157221-A8AF-4B05-999A-C64C6FE073A3}" presName="Name13" presStyleLbl="parChTrans1D2" presStyleIdx="5" presStyleCnt="6"/>
      <dgm:spPr/>
    </dgm:pt>
    <dgm:pt modelId="{6F7B9F03-A6C6-4817-A249-63D66770ABCC}" type="pres">
      <dgm:prSet presAssocID="{090A765C-7706-4C56-9D5A-8220BD91D4E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7EDD610C-3D67-41E8-90D9-56F0C1DF6DB5}" type="presOf" srcId="{CBC658BD-4DF7-4837-AEFF-7FAC2FCEEB0C}" destId="{63D1E02B-0DA1-403E-BBF9-02695DF5B123}" srcOrd="0" destOrd="0" presId="urn:microsoft.com/office/officeart/2005/8/layout/hierarchy3"/>
    <dgm:cxn modelId="{94045A11-DD77-45E3-B37C-2F042FF5FD08}" type="presOf" srcId="{84CA0443-603C-4DF4-AB6D-70BFC3CB2666}" destId="{AD2D709F-785C-4069-8B75-E49F798098E4}" srcOrd="0" destOrd="0" presId="urn:microsoft.com/office/officeart/2005/8/layout/hierarchy3"/>
    <dgm:cxn modelId="{654B501B-54A0-494D-8C1F-4B730A50D00A}" type="presOf" srcId="{2B6EC29F-24E8-49A1-86E6-7548ADC9F4CA}" destId="{64ED4471-75F7-41AF-8C50-D05454E851A6}" srcOrd="1" destOrd="0" presId="urn:microsoft.com/office/officeart/2005/8/layout/hierarchy3"/>
    <dgm:cxn modelId="{7DEA8E1C-2C8D-49DB-B911-CF25A97FEBFD}" type="presOf" srcId="{2B6EC29F-24E8-49A1-86E6-7548ADC9F4CA}" destId="{5FBFA4FD-D41D-4E87-8935-F038F725F06C}" srcOrd="0" destOrd="0" presId="urn:microsoft.com/office/officeart/2005/8/layout/hierarchy3"/>
    <dgm:cxn modelId="{F8353828-F125-4E54-B562-B81570BDA779}" type="presOf" srcId="{2DB98719-0D10-4A96-91B6-3F373A6A064F}" destId="{F9F78A88-8FD6-4BCD-8280-08AEAF046F65}" srcOrd="0" destOrd="0" presId="urn:microsoft.com/office/officeart/2005/8/layout/hierarchy3"/>
    <dgm:cxn modelId="{CC92732B-29A3-49E6-BAA8-5B5FACCB030D}" type="presOf" srcId="{090A765C-7706-4C56-9D5A-8220BD91D4E4}" destId="{6F7B9F03-A6C6-4817-A249-63D66770ABCC}" srcOrd="0" destOrd="0" presId="urn:microsoft.com/office/officeart/2005/8/layout/hierarchy3"/>
    <dgm:cxn modelId="{B961F53A-915E-4AED-86D3-9693FFD810D4}" type="presOf" srcId="{BA037EF8-6400-4880-B21A-6A7A653A7864}" destId="{1AD3E67F-98B4-41F9-8256-5FCFEE739156}" srcOrd="0" destOrd="0" presId="urn:microsoft.com/office/officeart/2005/8/layout/hierarchy3"/>
    <dgm:cxn modelId="{6C5B923B-3983-4893-B7E0-07B7A02F0491}" type="presOf" srcId="{3F4E1D9E-358B-45F9-AFDE-1AFEFB1FB408}" destId="{AEABCAC3-ECAD-4F99-9379-E01B73846C83}" srcOrd="0" destOrd="0" presId="urn:microsoft.com/office/officeart/2005/8/layout/hierarchy3"/>
    <dgm:cxn modelId="{D70C8B3F-50FB-4A31-9D8A-FD098BF05354}" type="presOf" srcId="{3805CE38-0F5C-4F8D-8987-6F3447CE5356}" destId="{48497CDD-8B6E-43AB-B321-0C50E76365C4}" srcOrd="0" destOrd="0" presId="urn:microsoft.com/office/officeart/2005/8/layout/hierarchy3"/>
    <dgm:cxn modelId="{7111205C-6E8A-41B2-AE41-B9BF1E7CC243}" srcId="{CBC658BD-4DF7-4837-AEFF-7FAC2FCEEB0C}" destId="{2DB98719-0D10-4A96-91B6-3F373A6A064F}" srcOrd="0" destOrd="0" parTransId="{A9109D67-DFE6-444C-BA96-2EF72C8C5E8C}" sibTransId="{1359FD13-F4CB-4BAD-9DB6-F0092140474B}"/>
    <dgm:cxn modelId="{C02B945C-98C6-4120-AB0E-93B833BE66D6}" srcId="{2B6EC29F-24E8-49A1-86E6-7548ADC9F4CA}" destId="{704D27A2-AB5F-45F0-99B5-00E925D8DE9F}" srcOrd="0" destOrd="0" parTransId="{3805CE38-0F5C-4F8D-8987-6F3447CE5356}" sibTransId="{4091D88E-7A3E-49AC-A709-F5BE8D1A7C1F}"/>
    <dgm:cxn modelId="{19E40C43-BACA-435D-A739-89A37A898BCF}" type="presOf" srcId="{815A2E44-8427-41C1-A44D-A4BD0445D3D7}" destId="{D5062C89-9122-4096-9449-4EBFF6A58AB1}" srcOrd="0" destOrd="0" presId="urn:microsoft.com/office/officeart/2005/8/layout/hierarchy3"/>
    <dgm:cxn modelId="{23249049-4720-4EC9-9CC4-D9F81F08CA71}" type="presOf" srcId="{0BD62BE7-5B4E-4005-B511-59EE7ADD23E5}" destId="{8EAB6FC1-E198-441D-9DFD-E1BF68D40797}" srcOrd="0" destOrd="0" presId="urn:microsoft.com/office/officeart/2005/8/layout/hierarchy3"/>
    <dgm:cxn modelId="{BFD01F6B-FCEB-42D4-AB84-2CF4542839A9}" type="presOf" srcId="{BC133D8F-7C16-4A9B-9BED-E9C4B0ABA2EF}" destId="{B37FD628-EEE2-4560-9351-C3AD3A201AEA}" srcOrd="0" destOrd="0" presId="urn:microsoft.com/office/officeart/2005/8/layout/hierarchy3"/>
    <dgm:cxn modelId="{7AC5CC4D-8BC0-4C62-9A70-FC2B26969567}" type="presOf" srcId="{CBC658BD-4DF7-4837-AEFF-7FAC2FCEEB0C}" destId="{1215C275-3389-45E2-A40A-91B4B87D9D7B}" srcOrd="1" destOrd="0" presId="urn:microsoft.com/office/officeart/2005/8/layout/hierarchy3"/>
    <dgm:cxn modelId="{90B9494F-AE23-4758-863D-BC03FB8DFB2B}" type="presOf" srcId="{704D27A2-AB5F-45F0-99B5-00E925D8DE9F}" destId="{AE8EEF6D-8D42-4899-A210-3FA0D67FC929}" srcOrd="0" destOrd="0" presId="urn:microsoft.com/office/officeart/2005/8/layout/hierarchy3"/>
    <dgm:cxn modelId="{1F97F651-97E1-4724-85A4-582CD9783776}" srcId="{BC133D8F-7C16-4A9B-9BED-E9C4B0ABA2EF}" destId="{2B6EC29F-24E8-49A1-86E6-7548ADC9F4CA}" srcOrd="1" destOrd="0" parTransId="{CF4FD6C3-1762-462D-B74C-521CF51D76A0}" sibTransId="{51C65873-D49C-4C07-870B-F1383F6CACC2}"/>
    <dgm:cxn modelId="{BDA87D56-CC96-4237-9B01-048C01D1F77B}" srcId="{0BD62BE7-5B4E-4005-B511-59EE7ADD23E5}" destId="{815A2E44-8427-41C1-A44D-A4BD0445D3D7}" srcOrd="1" destOrd="0" parTransId="{84CA0443-603C-4DF4-AB6D-70BFC3CB2666}" sibTransId="{85F645F7-83C0-4C18-88BD-21C61346258A}"/>
    <dgm:cxn modelId="{5C7BCE88-F828-48F7-8BE9-3DF4A488C706}" srcId="{BC133D8F-7C16-4A9B-9BED-E9C4B0ABA2EF}" destId="{CBC658BD-4DF7-4837-AEFF-7FAC2FCEEB0C}" srcOrd="2" destOrd="0" parTransId="{BA1BEEC9-F287-420D-B35A-AD7C5A149779}" sibTransId="{8DA6E2F9-6EAB-4061-88C8-AB47F4458D65}"/>
    <dgm:cxn modelId="{5EC5418B-46AC-4874-BD90-4C1232BC2057}" srcId="{2B6EC29F-24E8-49A1-86E6-7548ADC9F4CA}" destId="{3F4E1D9E-358B-45F9-AFDE-1AFEFB1FB408}" srcOrd="1" destOrd="0" parTransId="{BA037EF8-6400-4880-B21A-6A7A653A7864}" sibTransId="{D613E26C-0B03-43E6-9341-00B00851E4E3}"/>
    <dgm:cxn modelId="{979AF28D-A064-4FA1-B54A-4207C3A2E2DD}" type="presOf" srcId="{0BD62BE7-5B4E-4005-B511-59EE7ADD23E5}" destId="{026BF090-4D31-47FE-8988-B62D496E8FB6}" srcOrd="1" destOrd="0" presId="urn:microsoft.com/office/officeart/2005/8/layout/hierarchy3"/>
    <dgm:cxn modelId="{C7A64695-3677-4274-8B91-AC7983819FCA}" srcId="{CBC658BD-4DF7-4837-AEFF-7FAC2FCEEB0C}" destId="{090A765C-7706-4C56-9D5A-8220BD91D4E4}" srcOrd="1" destOrd="0" parTransId="{87157221-A8AF-4B05-999A-C64C6FE073A3}" sibTransId="{EA011715-495E-4877-B6D5-699DDB27E461}"/>
    <dgm:cxn modelId="{06A11197-54FE-483F-8CB7-85014C2375E3}" type="presOf" srcId="{87157221-A8AF-4B05-999A-C64C6FE073A3}" destId="{C079CE2B-310B-4510-9DA1-2580B965E2A1}" srcOrd="0" destOrd="0" presId="urn:microsoft.com/office/officeart/2005/8/layout/hierarchy3"/>
    <dgm:cxn modelId="{BB9C76A1-923B-49A9-BCC3-BCA7B0281B15}" srcId="{0BD62BE7-5B4E-4005-B511-59EE7ADD23E5}" destId="{3741CE9F-B0A8-43DC-AB08-ED0622946C1A}" srcOrd="0" destOrd="0" parTransId="{C032A278-A132-4530-9BEE-56FBA9B4F2C9}" sibTransId="{40809F5D-CAE4-4F15-827B-EF009B4F36F8}"/>
    <dgm:cxn modelId="{01D57FB2-2E89-485B-BF62-6FCD9AE4777A}" type="presOf" srcId="{3741CE9F-B0A8-43DC-AB08-ED0622946C1A}" destId="{BD7D29A5-5AEB-4FE5-B70C-B5FC86F3DFEB}" srcOrd="0" destOrd="0" presId="urn:microsoft.com/office/officeart/2005/8/layout/hierarchy3"/>
    <dgm:cxn modelId="{9BD6CDF5-08E2-48EB-B5A3-99A9CA5774F0}" srcId="{BC133D8F-7C16-4A9B-9BED-E9C4B0ABA2EF}" destId="{0BD62BE7-5B4E-4005-B511-59EE7ADD23E5}" srcOrd="0" destOrd="0" parTransId="{69B1F2F3-E5DF-4C46-9EB0-40648C3B09E0}" sibTransId="{358B514C-8290-48D8-9077-983846A0272C}"/>
    <dgm:cxn modelId="{18D8A2F8-FA04-4517-B719-AEF11706380D}" type="presOf" srcId="{A9109D67-DFE6-444C-BA96-2EF72C8C5E8C}" destId="{4553C753-9A6E-47DA-81F3-0741EC4D70A7}" srcOrd="0" destOrd="0" presId="urn:microsoft.com/office/officeart/2005/8/layout/hierarchy3"/>
    <dgm:cxn modelId="{6F100BFE-4254-4BAB-9703-DE466E7FB416}" type="presOf" srcId="{C032A278-A132-4530-9BEE-56FBA9B4F2C9}" destId="{054B3CA3-6B31-4FE6-A7C9-F5262091A539}" srcOrd="0" destOrd="0" presId="urn:microsoft.com/office/officeart/2005/8/layout/hierarchy3"/>
    <dgm:cxn modelId="{825BF486-05AB-42A1-9DF7-526660066C54}" type="presParOf" srcId="{B37FD628-EEE2-4560-9351-C3AD3A201AEA}" destId="{0EB26C1F-733E-43A2-9669-5FF059E2FC94}" srcOrd="0" destOrd="0" presId="urn:microsoft.com/office/officeart/2005/8/layout/hierarchy3"/>
    <dgm:cxn modelId="{FF301854-D074-41FF-A15E-AD1E68F7C176}" type="presParOf" srcId="{0EB26C1F-733E-43A2-9669-5FF059E2FC94}" destId="{FCBECF70-D1D5-49BE-B5C3-025C1F316921}" srcOrd="0" destOrd="0" presId="urn:microsoft.com/office/officeart/2005/8/layout/hierarchy3"/>
    <dgm:cxn modelId="{58994CFB-DDD1-4465-ABD1-626E38A1D60B}" type="presParOf" srcId="{FCBECF70-D1D5-49BE-B5C3-025C1F316921}" destId="{8EAB6FC1-E198-441D-9DFD-E1BF68D40797}" srcOrd="0" destOrd="0" presId="urn:microsoft.com/office/officeart/2005/8/layout/hierarchy3"/>
    <dgm:cxn modelId="{87E2FA11-E516-4FE9-9CD8-30171C433BA9}" type="presParOf" srcId="{FCBECF70-D1D5-49BE-B5C3-025C1F316921}" destId="{026BF090-4D31-47FE-8988-B62D496E8FB6}" srcOrd="1" destOrd="0" presId="urn:microsoft.com/office/officeart/2005/8/layout/hierarchy3"/>
    <dgm:cxn modelId="{BDDEF16A-A83B-4342-BB9F-C7897AD15970}" type="presParOf" srcId="{0EB26C1F-733E-43A2-9669-5FF059E2FC94}" destId="{AF433FB5-C3B4-449B-8870-D2542BA523A9}" srcOrd="1" destOrd="0" presId="urn:microsoft.com/office/officeart/2005/8/layout/hierarchy3"/>
    <dgm:cxn modelId="{E12EDDF0-4407-49D1-96E3-29D40BC8EA4A}" type="presParOf" srcId="{AF433FB5-C3B4-449B-8870-D2542BA523A9}" destId="{054B3CA3-6B31-4FE6-A7C9-F5262091A539}" srcOrd="0" destOrd="0" presId="urn:microsoft.com/office/officeart/2005/8/layout/hierarchy3"/>
    <dgm:cxn modelId="{99583B74-9C39-4CB9-8EBF-50CE9C136881}" type="presParOf" srcId="{AF433FB5-C3B4-449B-8870-D2542BA523A9}" destId="{BD7D29A5-5AEB-4FE5-B70C-B5FC86F3DFEB}" srcOrd="1" destOrd="0" presId="urn:microsoft.com/office/officeart/2005/8/layout/hierarchy3"/>
    <dgm:cxn modelId="{332AFE9C-0F19-41CE-ACBF-BBDB020F8621}" type="presParOf" srcId="{AF433FB5-C3B4-449B-8870-D2542BA523A9}" destId="{AD2D709F-785C-4069-8B75-E49F798098E4}" srcOrd="2" destOrd="0" presId="urn:microsoft.com/office/officeart/2005/8/layout/hierarchy3"/>
    <dgm:cxn modelId="{4DBE7B02-2339-4D29-8262-420622ECC0F8}" type="presParOf" srcId="{AF433FB5-C3B4-449B-8870-D2542BA523A9}" destId="{D5062C89-9122-4096-9449-4EBFF6A58AB1}" srcOrd="3" destOrd="0" presId="urn:microsoft.com/office/officeart/2005/8/layout/hierarchy3"/>
    <dgm:cxn modelId="{5EB79E2A-7DC5-46B1-943A-9CA857D633CD}" type="presParOf" srcId="{B37FD628-EEE2-4560-9351-C3AD3A201AEA}" destId="{6E0AC60D-C988-4F9E-8D51-5865F97BD1F5}" srcOrd="1" destOrd="0" presId="urn:microsoft.com/office/officeart/2005/8/layout/hierarchy3"/>
    <dgm:cxn modelId="{7C800844-6A04-4DA6-8C45-7D4B6AAEC004}" type="presParOf" srcId="{6E0AC60D-C988-4F9E-8D51-5865F97BD1F5}" destId="{60299898-3F58-4734-8F0C-C7069843BECD}" srcOrd="0" destOrd="0" presId="urn:microsoft.com/office/officeart/2005/8/layout/hierarchy3"/>
    <dgm:cxn modelId="{484CFAC2-DC00-418D-8AB3-3EDF73988ABB}" type="presParOf" srcId="{60299898-3F58-4734-8F0C-C7069843BECD}" destId="{5FBFA4FD-D41D-4E87-8935-F038F725F06C}" srcOrd="0" destOrd="0" presId="urn:microsoft.com/office/officeart/2005/8/layout/hierarchy3"/>
    <dgm:cxn modelId="{58C56767-2F6C-4876-AF9D-0592AE5BCA51}" type="presParOf" srcId="{60299898-3F58-4734-8F0C-C7069843BECD}" destId="{64ED4471-75F7-41AF-8C50-D05454E851A6}" srcOrd="1" destOrd="0" presId="urn:microsoft.com/office/officeart/2005/8/layout/hierarchy3"/>
    <dgm:cxn modelId="{60F2D521-FEA5-4481-8AB4-AA1E129F5EFB}" type="presParOf" srcId="{6E0AC60D-C988-4F9E-8D51-5865F97BD1F5}" destId="{A709B0A2-F438-422C-A4F8-D11190F58616}" srcOrd="1" destOrd="0" presId="urn:microsoft.com/office/officeart/2005/8/layout/hierarchy3"/>
    <dgm:cxn modelId="{C4F7EB7A-0EB6-4D8A-90A8-0638FDE84B37}" type="presParOf" srcId="{A709B0A2-F438-422C-A4F8-D11190F58616}" destId="{48497CDD-8B6E-43AB-B321-0C50E76365C4}" srcOrd="0" destOrd="0" presId="urn:microsoft.com/office/officeart/2005/8/layout/hierarchy3"/>
    <dgm:cxn modelId="{5FCFE24C-95A3-4DB8-9A07-83A28ED7FA29}" type="presParOf" srcId="{A709B0A2-F438-422C-A4F8-D11190F58616}" destId="{AE8EEF6D-8D42-4899-A210-3FA0D67FC929}" srcOrd="1" destOrd="0" presId="urn:microsoft.com/office/officeart/2005/8/layout/hierarchy3"/>
    <dgm:cxn modelId="{0ECB3BAE-0B63-4144-A5B0-619EF795BD46}" type="presParOf" srcId="{A709B0A2-F438-422C-A4F8-D11190F58616}" destId="{1AD3E67F-98B4-41F9-8256-5FCFEE739156}" srcOrd="2" destOrd="0" presId="urn:microsoft.com/office/officeart/2005/8/layout/hierarchy3"/>
    <dgm:cxn modelId="{A3DF7E0F-B851-4B3F-BB4B-8B7C9A48D238}" type="presParOf" srcId="{A709B0A2-F438-422C-A4F8-D11190F58616}" destId="{AEABCAC3-ECAD-4F99-9379-E01B73846C83}" srcOrd="3" destOrd="0" presId="urn:microsoft.com/office/officeart/2005/8/layout/hierarchy3"/>
    <dgm:cxn modelId="{295C39E2-7190-42FC-AF15-BCA09EC32AF0}" type="presParOf" srcId="{B37FD628-EEE2-4560-9351-C3AD3A201AEA}" destId="{DA204921-17B5-431E-B272-87A74F48193F}" srcOrd="2" destOrd="0" presId="urn:microsoft.com/office/officeart/2005/8/layout/hierarchy3"/>
    <dgm:cxn modelId="{543B2499-0B67-4B11-B610-E5D2CA20B4BF}" type="presParOf" srcId="{DA204921-17B5-431E-B272-87A74F48193F}" destId="{8746B507-19AA-4AE5-AA6F-A089D7C99EA4}" srcOrd="0" destOrd="0" presId="urn:microsoft.com/office/officeart/2005/8/layout/hierarchy3"/>
    <dgm:cxn modelId="{FB20EA68-FA6E-4161-8CC3-2264BAF93600}" type="presParOf" srcId="{8746B507-19AA-4AE5-AA6F-A089D7C99EA4}" destId="{63D1E02B-0DA1-403E-BBF9-02695DF5B123}" srcOrd="0" destOrd="0" presId="urn:microsoft.com/office/officeart/2005/8/layout/hierarchy3"/>
    <dgm:cxn modelId="{481C4E62-9D28-4BFA-8788-A47A989D6CDB}" type="presParOf" srcId="{8746B507-19AA-4AE5-AA6F-A089D7C99EA4}" destId="{1215C275-3389-45E2-A40A-91B4B87D9D7B}" srcOrd="1" destOrd="0" presId="urn:microsoft.com/office/officeart/2005/8/layout/hierarchy3"/>
    <dgm:cxn modelId="{46CC810C-0116-43D5-AEA5-9B97D0C62D80}" type="presParOf" srcId="{DA204921-17B5-431E-B272-87A74F48193F}" destId="{37E42C17-C536-4DCF-9BF1-09E30B721DFD}" srcOrd="1" destOrd="0" presId="urn:microsoft.com/office/officeart/2005/8/layout/hierarchy3"/>
    <dgm:cxn modelId="{FA9FE087-0045-4DC4-AB6A-6B9A5BFDF6CE}" type="presParOf" srcId="{37E42C17-C536-4DCF-9BF1-09E30B721DFD}" destId="{4553C753-9A6E-47DA-81F3-0741EC4D70A7}" srcOrd="0" destOrd="0" presId="urn:microsoft.com/office/officeart/2005/8/layout/hierarchy3"/>
    <dgm:cxn modelId="{94DAF7A6-F007-4CC5-AA42-5645D277D57B}" type="presParOf" srcId="{37E42C17-C536-4DCF-9BF1-09E30B721DFD}" destId="{F9F78A88-8FD6-4BCD-8280-08AEAF046F65}" srcOrd="1" destOrd="0" presId="urn:microsoft.com/office/officeart/2005/8/layout/hierarchy3"/>
    <dgm:cxn modelId="{A040E89E-AFC9-4D41-A375-61FA89B67D93}" type="presParOf" srcId="{37E42C17-C536-4DCF-9BF1-09E30B721DFD}" destId="{C079CE2B-310B-4510-9DA1-2580B965E2A1}" srcOrd="2" destOrd="0" presId="urn:microsoft.com/office/officeart/2005/8/layout/hierarchy3"/>
    <dgm:cxn modelId="{1A1180AA-3211-46E4-8A1F-79ABBDAB5B39}" type="presParOf" srcId="{37E42C17-C536-4DCF-9BF1-09E30B721DFD}" destId="{6F7B9F03-A6C6-4817-A249-63D66770ABC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133D8F-7C16-4A9B-9BED-E9C4B0ABA2EF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0BD62BE7-5B4E-4005-B511-59EE7ADD23E5}">
      <dgm:prSet phldrT="[Text]"/>
      <dgm:spPr/>
      <dgm:t>
        <a:bodyPr/>
        <a:lstStyle/>
        <a:p>
          <a:r>
            <a:rPr lang="en-IN" dirty="0"/>
            <a:t>Communication</a:t>
          </a:r>
        </a:p>
      </dgm:t>
    </dgm:pt>
    <dgm:pt modelId="{69B1F2F3-E5DF-4C46-9EB0-40648C3B09E0}" type="parTrans" cxnId="{9BD6CDF5-08E2-48EB-B5A3-99A9CA5774F0}">
      <dgm:prSet/>
      <dgm:spPr/>
      <dgm:t>
        <a:bodyPr/>
        <a:lstStyle/>
        <a:p>
          <a:endParaRPr lang="en-IN"/>
        </a:p>
      </dgm:t>
    </dgm:pt>
    <dgm:pt modelId="{358B514C-8290-48D8-9077-983846A0272C}" type="sibTrans" cxnId="{9BD6CDF5-08E2-48EB-B5A3-99A9CA5774F0}">
      <dgm:prSet/>
      <dgm:spPr/>
      <dgm:t>
        <a:bodyPr/>
        <a:lstStyle/>
        <a:p>
          <a:endParaRPr lang="en-IN"/>
        </a:p>
      </dgm:t>
    </dgm:pt>
    <dgm:pt modelId="{3741CE9F-B0A8-43DC-AB08-ED0622946C1A}">
      <dgm:prSet phldrT="[Text]" custT="1"/>
      <dgm:spPr/>
      <dgm:t>
        <a:bodyPr/>
        <a:lstStyle/>
        <a:p>
          <a:pPr algn="l"/>
          <a:r>
            <a:rPr lang="en-IN" sz="2000" dirty="0"/>
            <a:t>Calling, Messaging, WhatsApp</a:t>
          </a:r>
        </a:p>
      </dgm:t>
    </dgm:pt>
    <dgm:pt modelId="{C032A278-A132-4530-9BEE-56FBA9B4F2C9}" type="parTrans" cxnId="{BB9C76A1-923B-49A9-BCC3-BCA7B0281B15}">
      <dgm:prSet/>
      <dgm:spPr/>
      <dgm:t>
        <a:bodyPr/>
        <a:lstStyle/>
        <a:p>
          <a:endParaRPr lang="en-IN"/>
        </a:p>
      </dgm:t>
    </dgm:pt>
    <dgm:pt modelId="{40809F5D-CAE4-4F15-827B-EF009B4F36F8}" type="sibTrans" cxnId="{BB9C76A1-923B-49A9-BCC3-BCA7B0281B15}">
      <dgm:prSet/>
      <dgm:spPr/>
      <dgm:t>
        <a:bodyPr/>
        <a:lstStyle/>
        <a:p>
          <a:endParaRPr lang="en-IN"/>
        </a:p>
      </dgm:t>
    </dgm:pt>
    <dgm:pt modelId="{815A2E44-8427-41C1-A44D-A4BD0445D3D7}">
      <dgm:prSet phldrT="[Text]" custT="1"/>
      <dgm:spPr/>
      <dgm:t>
        <a:bodyPr/>
        <a:lstStyle/>
        <a:p>
          <a:pPr algn="l"/>
          <a:r>
            <a:rPr lang="en-IN" sz="2000" dirty="0"/>
            <a:t>Social Media, Email</a:t>
          </a:r>
        </a:p>
      </dgm:t>
    </dgm:pt>
    <dgm:pt modelId="{84CA0443-603C-4DF4-AB6D-70BFC3CB2666}" type="parTrans" cxnId="{BDA87D56-CC96-4237-9B01-048C01D1F77B}">
      <dgm:prSet/>
      <dgm:spPr/>
      <dgm:t>
        <a:bodyPr/>
        <a:lstStyle/>
        <a:p>
          <a:endParaRPr lang="en-IN"/>
        </a:p>
      </dgm:t>
    </dgm:pt>
    <dgm:pt modelId="{85F645F7-83C0-4C18-88BD-21C61346258A}" type="sibTrans" cxnId="{BDA87D56-CC96-4237-9B01-048C01D1F77B}">
      <dgm:prSet/>
      <dgm:spPr/>
      <dgm:t>
        <a:bodyPr/>
        <a:lstStyle/>
        <a:p>
          <a:endParaRPr lang="en-IN"/>
        </a:p>
      </dgm:t>
    </dgm:pt>
    <dgm:pt modelId="{2B6EC29F-24E8-49A1-86E6-7548ADC9F4CA}">
      <dgm:prSet phldrT="[Text]"/>
      <dgm:spPr/>
      <dgm:t>
        <a:bodyPr/>
        <a:lstStyle/>
        <a:p>
          <a:r>
            <a:rPr lang="en-IN" dirty="0"/>
            <a:t>Reading</a:t>
          </a:r>
        </a:p>
      </dgm:t>
    </dgm:pt>
    <dgm:pt modelId="{CF4FD6C3-1762-462D-B74C-521CF51D76A0}" type="parTrans" cxnId="{1F97F651-97E1-4724-85A4-582CD9783776}">
      <dgm:prSet/>
      <dgm:spPr/>
      <dgm:t>
        <a:bodyPr/>
        <a:lstStyle/>
        <a:p>
          <a:endParaRPr lang="en-IN"/>
        </a:p>
      </dgm:t>
    </dgm:pt>
    <dgm:pt modelId="{51C65873-D49C-4C07-870B-F1383F6CACC2}" type="sibTrans" cxnId="{1F97F651-97E1-4724-85A4-582CD9783776}">
      <dgm:prSet/>
      <dgm:spPr/>
      <dgm:t>
        <a:bodyPr/>
        <a:lstStyle/>
        <a:p>
          <a:endParaRPr lang="en-IN"/>
        </a:p>
      </dgm:t>
    </dgm:pt>
    <dgm:pt modelId="{704D27A2-AB5F-45F0-99B5-00E925D8DE9F}">
      <dgm:prSet phldrT="[Text]" custT="1"/>
      <dgm:spPr/>
      <dgm:t>
        <a:bodyPr/>
        <a:lstStyle/>
        <a:p>
          <a:pPr algn="l"/>
          <a:r>
            <a:rPr lang="en-IN" sz="2000" dirty="0"/>
            <a:t>Book Reading in Indian Languages- </a:t>
          </a:r>
          <a:r>
            <a:rPr lang="en-IN" sz="2000" b="1" dirty="0"/>
            <a:t>Simply Reading, </a:t>
          </a:r>
          <a:r>
            <a:rPr lang="en-IN" sz="2000" b="1" dirty="0" err="1"/>
            <a:t>Kibo</a:t>
          </a:r>
          <a:r>
            <a:rPr lang="en-IN" sz="2000" b="1" dirty="0"/>
            <a:t> </a:t>
          </a:r>
          <a:r>
            <a:rPr lang="en-IN" sz="2000" dirty="0"/>
            <a:t>etc.</a:t>
          </a:r>
        </a:p>
      </dgm:t>
    </dgm:pt>
    <dgm:pt modelId="{3805CE38-0F5C-4F8D-8987-6F3447CE5356}" type="parTrans" cxnId="{C02B945C-98C6-4120-AB0E-93B833BE66D6}">
      <dgm:prSet/>
      <dgm:spPr/>
      <dgm:t>
        <a:bodyPr/>
        <a:lstStyle/>
        <a:p>
          <a:endParaRPr lang="en-IN"/>
        </a:p>
      </dgm:t>
    </dgm:pt>
    <dgm:pt modelId="{4091D88E-7A3E-49AC-A709-F5BE8D1A7C1F}" type="sibTrans" cxnId="{C02B945C-98C6-4120-AB0E-93B833BE66D6}">
      <dgm:prSet/>
      <dgm:spPr/>
      <dgm:t>
        <a:bodyPr/>
        <a:lstStyle/>
        <a:p>
          <a:endParaRPr lang="en-IN"/>
        </a:p>
      </dgm:t>
    </dgm:pt>
    <dgm:pt modelId="{3F4E1D9E-358B-45F9-AFDE-1AFEFB1FB408}">
      <dgm:prSet phldrT="[Text]" custT="1"/>
      <dgm:spPr/>
      <dgm:t>
        <a:bodyPr/>
        <a:lstStyle/>
        <a:p>
          <a:pPr algn="l"/>
          <a:r>
            <a:rPr lang="en-IN" sz="2000" dirty="0"/>
            <a:t>Browser- for webpages, news, documents etc.</a:t>
          </a:r>
        </a:p>
      </dgm:t>
    </dgm:pt>
    <dgm:pt modelId="{BA037EF8-6400-4880-B21A-6A7A653A7864}" type="parTrans" cxnId="{5EC5418B-46AC-4874-BD90-4C1232BC2057}">
      <dgm:prSet/>
      <dgm:spPr/>
      <dgm:t>
        <a:bodyPr/>
        <a:lstStyle/>
        <a:p>
          <a:endParaRPr lang="en-IN"/>
        </a:p>
      </dgm:t>
    </dgm:pt>
    <dgm:pt modelId="{D613E26C-0B03-43E6-9341-00B00851E4E3}" type="sibTrans" cxnId="{5EC5418B-46AC-4874-BD90-4C1232BC2057}">
      <dgm:prSet/>
      <dgm:spPr/>
      <dgm:t>
        <a:bodyPr/>
        <a:lstStyle/>
        <a:p>
          <a:endParaRPr lang="en-IN"/>
        </a:p>
      </dgm:t>
    </dgm:pt>
    <dgm:pt modelId="{090A765C-7706-4C56-9D5A-8220BD91D4E4}">
      <dgm:prSet phldrT="[Text]" custT="1"/>
      <dgm:spPr/>
      <dgm:t>
        <a:bodyPr/>
        <a:lstStyle/>
        <a:p>
          <a:pPr algn="l"/>
          <a:r>
            <a:rPr lang="en-IN" sz="2000" b="1" dirty="0"/>
            <a:t>Physical Keyboard </a:t>
          </a:r>
          <a:r>
            <a:rPr lang="en-IN" sz="2000" dirty="0"/>
            <a:t>for fast writing, navigation and controlling the phone </a:t>
          </a:r>
        </a:p>
      </dgm:t>
    </dgm:pt>
    <dgm:pt modelId="{87157221-A8AF-4B05-999A-C64C6FE073A3}" type="parTrans" cxnId="{C7A64695-3677-4274-8B91-AC7983819FCA}">
      <dgm:prSet/>
      <dgm:spPr/>
      <dgm:t>
        <a:bodyPr/>
        <a:lstStyle/>
        <a:p>
          <a:endParaRPr lang="en-IN"/>
        </a:p>
      </dgm:t>
    </dgm:pt>
    <dgm:pt modelId="{EA011715-495E-4877-B6D5-699DDB27E461}" type="sibTrans" cxnId="{C7A64695-3677-4274-8B91-AC7983819FCA}">
      <dgm:prSet/>
      <dgm:spPr/>
      <dgm:t>
        <a:bodyPr/>
        <a:lstStyle/>
        <a:p>
          <a:endParaRPr lang="en-IN"/>
        </a:p>
      </dgm:t>
    </dgm:pt>
    <dgm:pt modelId="{2DB98719-0D10-4A96-91B6-3F373A6A064F}">
      <dgm:prSet phldrT="[Text]" custT="1"/>
      <dgm:spPr/>
      <dgm:t>
        <a:bodyPr/>
        <a:lstStyle/>
        <a:p>
          <a:pPr algn="l"/>
          <a:r>
            <a:rPr lang="en-IN" sz="2000" b="1" dirty="0"/>
            <a:t>Google Keep- </a:t>
          </a:r>
          <a:r>
            <a:rPr lang="en-IN" sz="2000" dirty="0"/>
            <a:t>Note taking in Indian Languages</a:t>
          </a:r>
        </a:p>
      </dgm:t>
    </dgm:pt>
    <dgm:pt modelId="{A9109D67-DFE6-444C-BA96-2EF72C8C5E8C}" type="parTrans" cxnId="{7111205C-6E8A-41B2-AE41-B9BF1E7CC243}">
      <dgm:prSet/>
      <dgm:spPr/>
      <dgm:t>
        <a:bodyPr/>
        <a:lstStyle/>
        <a:p>
          <a:endParaRPr lang="en-IN"/>
        </a:p>
      </dgm:t>
    </dgm:pt>
    <dgm:pt modelId="{1359FD13-F4CB-4BAD-9DB6-F0092140474B}" type="sibTrans" cxnId="{7111205C-6E8A-41B2-AE41-B9BF1E7CC243}">
      <dgm:prSet/>
      <dgm:spPr/>
      <dgm:t>
        <a:bodyPr/>
        <a:lstStyle/>
        <a:p>
          <a:endParaRPr lang="en-IN"/>
        </a:p>
      </dgm:t>
    </dgm:pt>
    <dgm:pt modelId="{CBC658BD-4DF7-4837-AEFF-7FAC2FCEEB0C}">
      <dgm:prSet phldrT="[Text]"/>
      <dgm:spPr/>
      <dgm:t>
        <a:bodyPr/>
        <a:lstStyle/>
        <a:p>
          <a:r>
            <a:rPr lang="en-IN" dirty="0"/>
            <a:t>Writing</a:t>
          </a:r>
        </a:p>
      </dgm:t>
    </dgm:pt>
    <dgm:pt modelId="{8DA6E2F9-6EAB-4061-88C8-AB47F4458D65}" type="sibTrans" cxnId="{5C7BCE88-F828-48F7-8BE9-3DF4A488C706}">
      <dgm:prSet/>
      <dgm:spPr/>
      <dgm:t>
        <a:bodyPr/>
        <a:lstStyle/>
        <a:p>
          <a:endParaRPr lang="en-IN"/>
        </a:p>
      </dgm:t>
    </dgm:pt>
    <dgm:pt modelId="{BA1BEEC9-F287-420D-B35A-AD7C5A149779}" type="parTrans" cxnId="{5C7BCE88-F828-48F7-8BE9-3DF4A488C706}">
      <dgm:prSet/>
      <dgm:spPr/>
      <dgm:t>
        <a:bodyPr/>
        <a:lstStyle/>
        <a:p>
          <a:endParaRPr lang="en-IN"/>
        </a:p>
      </dgm:t>
    </dgm:pt>
    <dgm:pt modelId="{B37FD628-EEE2-4560-9351-C3AD3A201AEA}" type="pres">
      <dgm:prSet presAssocID="{BC133D8F-7C16-4A9B-9BED-E9C4B0ABA2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B26C1F-733E-43A2-9669-5FF059E2FC94}" type="pres">
      <dgm:prSet presAssocID="{0BD62BE7-5B4E-4005-B511-59EE7ADD23E5}" presName="root" presStyleCnt="0"/>
      <dgm:spPr/>
    </dgm:pt>
    <dgm:pt modelId="{FCBECF70-D1D5-49BE-B5C3-025C1F316921}" type="pres">
      <dgm:prSet presAssocID="{0BD62BE7-5B4E-4005-B511-59EE7ADD23E5}" presName="rootComposite" presStyleCnt="0"/>
      <dgm:spPr/>
    </dgm:pt>
    <dgm:pt modelId="{8EAB6FC1-E198-441D-9DFD-E1BF68D40797}" type="pres">
      <dgm:prSet presAssocID="{0BD62BE7-5B4E-4005-B511-59EE7ADD23E5}" presName="rootText" presStyleLbl="node1" presStyleIdx="0" presStyleCnt="3"/>
      <dgm:spPr/>
    </dgm:pt>
    <dgm:pt modelId="{026BF090-4D31-47FE-8988-B62D496E8FB6}" type="pres">
      <dgm:prSet presAssocID="{0BD62BE7-5B4E-4005-B511-59EE7ADD23E5}" presName="rootConnector" presStyleLbl="node1" presStyleIdx="0" presStyleCnt="3"/>
      <dgm:spPr/>
    </dgm:pt>
    <dgm:pt modelId="{AF433FB5-C3B4-449B-8870-D2542BA523A9}" type="pres">
      <dgm:prSet presAssocID="{0BD62BE7-5B4E-4005-B511-59EE7ADD23E5}" presName="childShape" presStyleCnt="0"/>
      <dgm:spPr/>
    </dgm:pt>
    <dgm:pt modelId="{054B3CA3-6B31-4FE6-A7C9-F5262091A539}" type="pres">
      <dgm:prSet presAssocID="{C032A278-A132-4530-9BEE-56FBA9B4F2C9}" presName="Name13" presStyleLbl="parChTrans1D2" presStyleIdx="0" presStyleCnt="6"/>
      <dgm:spPr/>
    </dgm:pt>
    <dgm:pt modelId="{BD7D29A5-5AEB-4FE5-B70C-B5FC86F3DFEB}" type="pres">
      <dgm:prSet presAssocID="{3741CE9F-B0A8-43DC-AB08-ED0622946C1A}" presName="childText" presStyleLbl="bgAcc1" presStyleIdx="0" presStyleCnt="6">
        <dgm:presLayoutVars>
          <dgm:bulletEnabled val="1"/>
        </dgm:presLayoutVars>
      </dgm:prSet>
      <dgm:spPr/>
    </dgm:pt>
    <dgm:pt modelId="{AD2D709F-785C-4069-8B75-E49F798098E4}" type="pres">
      <dgm:prSet presAssocID="{84CA0443-603C-4DF4-AB6D-70BFC3CB2666}" presName="Name13" presStyleLbl="parChTrans1D2" presStyleIdx="1" presStyleCnt="6"/>
      <dgm:spPr/>
    </dgm:pt>
    <dgm:pt modelId="{D5062C89-9122-4096-9449-4EBFF6A58AB1}" type="pres">
      <dgm:prSet presAssocID="{815A2E44-8427-41C1-A44D-A4BD0445D3D7}" presName="childText" presStyleLbl="bgAcc1" presStyleIdx="1" presStyleCnt="6">
        <dgm:presLayoutVars>
          <dgm:bulletEnabled val="1"/>
        </dgm:presLayoutVars>
      </dgm:prSet>
      <dgm:spPr/>
    </dgm:pt>
    <dgm:pt modelId="{6E0AC60D-C988-4F9E-8D51-5865F97BD1F5}" type="pres">
      <dgm:prSet presAssocID="{2B6EC29F-24E8-49A1-86E6-7548ADC9F4CA}" presName="root" presStyleCnt="0"/>
      <dgm:spPr/>
    </dgm:pt>
    <dgm:pt modelId="{60299898-3F58-4734-8F0C-C7069843BECD}" type="pres">
      <dgm:prSet presAssocID="{2B6EC29F-24E8-49A1-86E6-7548ADC9F4CA}" presName="rootComposite" presStyleCnt="0"/>
      <dgm:spPr/>
    </dgm:pt>
    <dgm:pt modelId="{5FBFA4FD-D41D-4E87-8935-F038F725F06C}" type="pres">
      <dgm:prSet presAssocID="{2B6EC29F-24E8-49A1-86E6-7548ADC9F4CA}" presName="rootText" presStyleLbl="node1" presStyleIdx="1" presStyleCnt="3"/>
      <dgm:spPr/>
    </dgm:pt>
    <dgm:pt modelId="{64ED4471-75F7-41AF-8C50-D05454E851A6}" type="pres">
      <dgm:prSet presAssocID="{2B6EC29F-24E8-49A1-86E6-7548ADC9F4CA}" presName="rootConnector" presStyleLbl="node1" presStyleIdx="1" presStyleCnt="3"/>
      <dgm:spPr/>
    </dgm:pt>
    <dgm:pt modelId="{A709B0A2-F438-422C-A4F8-D11190F58616}" type="pres">
      <dgm:prSet presAssocID="{2B6EC29F-24E8-49A1-86E6-7548ADC9F4CA}" presName="childShape" presStyleCnt="0"/>
      <dgm:spPr/>
    </dgm:pt>
    <dgm:pt modelId="{48497CDD-8B6E-43AB-B321-0C50E76365C4}" type="pres">
      <dgm:prSet presAssocID="{3805CE38-0F5C-4F8D-8987-6F3447CE5356}" presName="Name13" presStyleLbl="parChTrans1D2" presStyleIdx="2" presStyleCnt="6"/>
      <dgm:spPr/>
    </dgm:pt>
    <dgm:pt modelId="{AE8EEF6D-8D42-4899-A210-3FA0D67FC929}" type="pres">
      <dgm:prSet presAssocID="{704D27A2-AB5F-45F0-99B5-00E925D8DE9F}" presName="childText" presStyleLbl="bgAcc1" presStyleIdx="2" presStyleCnt="6">
        <dgm:presLayoutVars>
          <dgm:bulletEnabled val="1"/>
        </dgm:presLayoutVars>
      </dgm:prSet>
      <dgm:spPr/>
    </dgm:pt>
    <dgm:pt modelId="{1AD3E67F-98B4-41F9-8256-5FCFEE739156}" type="pres">
      <dgm:prSet presAssocID="{BA037EF8-6400-4880-B21A-6A7A653A7864}" presName="Name13" presStyleLbl="parChTrans1D2" presStyleIdx="3" presStyleCnt="6"/>
      <dgm:spPr/>
    </dgm:pt>
    <dgm:pt modelId="{AEABCAC3-ECAD-4F99-9379-E01B73846C83}" type="pres">
      <dgm:prSet presAssocID="{3F4E1D9E-358B-45F9-AFDE-1AFEFB1FB408}" presName="childText" presStyleLbl="bgAcc1" presStyleIdx="3" presStyleCnt="6">
        <dgm:presLayoutVars>
          <dgm:bulletEnabled val="1"/>
        </dgm:presLayoutVars>
      </dgm:prSet>
      <dgm:spPr/>
    </dgm:pt>
    <dgm:pt modelId="{DA204921-17B5-431E-B272-87A74F48193F}" type="pres">
      <dgm:prSet presAssocID="{CBC658BD-4DF7-4837-AEFF-7FAC2FCEEB0C}" presName="root" presStyleCnt="0"/>
      <dgm:spPr/>
    </dgm:pt>
    <dgm:pt modelId="{8746B507-19AA-4AE5-AA6F-A089D7C99EA4}" type="pres">
      <dgm:prSet presAssocID="{CBC658BD-4DF7-4837-AEFF-7FAC2FCEEB0C}" presName="rootComposite" presStyleCnt="0"/>
      <dgm:spPr/>
    </dgm:pt>
    <dgm:pt modelId="{63D1E02B-0DA1-403E-BBF9-02695DF5B123}" type="pres">
      <dgm:prSet presAssocID="{CBC658BD-4DF7-4837-AEFF-7FAC2FCEEB0C}" presName="rootText" presStyleLbl="node1" presStyleIdx="2" presStyleCnt="3"/>
      <dgm:spPr/>
    </dgm:pt>
    <dgm:pt modelId="{1215C275-3389-45E2-A40A-91B4B87D9D7B}" type="pres">
      <dgm:prSet presAssocID="{CBC658BD-4DF7-4837-AEFF-7FAC2FCEEB0C}" presName="rootConnector" presStyleLbl="node1" presStyleIdx="2" presStyleCnt="3"/>
      <dgm:spPr/>
    </dgm:pt>
    <dgm:pt modelId="{37E42C17-C536-4DCF-9BF1-09E30B721DFD}" type="pres">
      <dgm:prSet presAssocID="{CBC658BD-4DF7-4837-AEFF-7FAC2FCEEB0C}" presName="childShape" presStyleCnt="0"/>
      <dgm:spPr/>
    </dgm:pt>
    <dgm:pt modelId="{4553C753-9A6E-47DA-81F3-0741EC4D70A7}" type="pres">
      <dgm:prSet presAssocID="{A9109D67-DFE6-444C-BA96-2EF72C8C5E8C}" presName="Name13" presStyleLbl="parChTrans1D2" presStyleIdx="4" presStyleCnt="6"/>
      <dgm:spPr/>
    </dgm:pt>
    <dgm:pt modelId="{F9F78A88-8FD6-4BCD-8280-08AEAF046F65}" type="pres">
      <dgm:prSet presAssocID="{2DB98719-0D10-4A96-91B6-3F373A6A064F}" presName="childText" presStyleLbl="bgAcc1" presStyleIdx="4" presStyleCnt="6">
        <dgm:presLayoutVars>
          <dgm:bulletEnabled val="1"/>
        </dgm:presLayoutVars>
      </dgm:prSet>
      <dgm:spPr/>
    </dgm:pt>
    <dgm:pt modelId="{C079CE2B-310B-4510-9DA1-2580B965E2A1}" type="pres">
      <dgm:prSet presAssocID="{87157221-A8AF-4B05-999A-C64C6FE073A3}" presName="Name13" presStyleLbl="parChTrans1D2" presStyleIdx="5" presStyleCnt="6"/>
      <dgm:spPr/>
    </dgm:pt>
    <dgm:pt modelId="{6F7B9F03-A6C6-4817-A249-63D66770ABCC}" type="pres">
      <dgm:prSet presAssocID="{090A765C-7706-4C56-9D5A-8220BD91D4E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7EDD610C-3D67-41E8-90D9-56F0C1DF6DB5}" type="presOf" srcId="{CBC658BD-4DF7-4837-AEFF-7FAC2FCEEB0C}" destId="{63D1E02B-0DA1-403E-BBF9-02695DF5B123}" srcOrd="0" destOrd="0" presId="urn:microsoft.com/office/officeart/2005/8/layout/hierarchy3"/>
    <dgm:cxn modelId="{94045A11-DD77-45E3-B37C-2F042FF5FD08}" type="presOf" srcId="{84CA0443-603C-4DF4-AB6D-70BFC3CB2666}" destId="{AD2D709F-785C-4069-8B75-E49F798098E4}" srcOrd="0" destOrd="0" presId="urn:microsoft.com/office/officeart/2005/8/layout/hierarchy3"/>
    <dgm:cxn modelId="{654B501B-54A0-494D-8C1F-4B730A50D00A}" type="presOf" srcId="{2B6EC29F-24E8-49A1-86E6-7548ADC9F4CA}" destId="{64ED4471-75F7-41AF-8C50-D05454E851A6}" srcOrd="1" destOrd="0" presId="urn:microsoft.com/office/officeart/2005/8/layout/hierarchy3"/>
    <dgm:cxn modelId="{7DEA8E1C-2C8D-49DB-B911-CF25A97FEBFD}" type="presOf" srcId="{2B6EC29F-24E8-49A1-86E6-7548ADC9F4CA}" destId="{5FBFA4FD-D41D-4E87-8935-F038F725F06C}" srcOrd="0" destOrd="0" presId="urn:microsoft.com/office/officeart/2005/8/layout/hierarchy3"/>
    <dgm:cxn modelId="{F8353828-F125-4E54-B562-B81570BDA779}" type="presOf" srcId="{2DB98719-0D10-4A96-91B6-3F373A6A064F}" destId="{F9F78A88-8FD6-4BCD-8280-08AEAF046F65}" srcOrd="0" destOrd="0" presId="urn:microsoft.com/office/officeart/2005/8/layout/hierarchy3"/>
    <dgm:cxn modelId="{CC92732B-29A3-49E6-BAA8-5B5FACCB030D}" type="presOf" srcId="{090A765C-7706-4C56-9D5A-8220BD91D4E4}" destId="{6F7B9F03-A6C6-4817-A249-63D66770ABCC}" srcOrd="0" destOrd="0" presId="urn:microsoft.com/office/officeart/2005/8/layout/hierarchy3"/>
    <dgm:cxn modelId="{B961F53A-915E-4AED-86D3-9693FFD810D4}" type="presOf" srcId="{BA037EF8-6400-4880-B21A-6A7A653A7864}" destId="{1AD3E67F-98B4-41F9-8256-5FCFEE739156}" srcOrd="0" destOrd="0" presId="urn:microsoft.com/office/officeart/2005/8/layout/hierarchy3"/>
    <dgm:cxn modelId="{6C5B923B-3983-4893-B7E0-07B7A02F0491}" type="presOf" srcId="{3F4E1D9E-358B-45F9-AFDE-1AFEFB1FB408}" destId="{AEABCAC3-ECAD-4F99-9379-E01B73846C83}" srcOrd="0" destOrd="0" presId="urn:microsoft.com/office/officeart/2005/8/layout/hierarchy3"/>
    <dgm:cxn modelId="{D70C8B3F-50FB-4A31-9D8A-FD098BF05354}" type="presOf" srcId="{3805CE38-0F5C-4F8D-8987-6F3447CE5356}" destId="{48497CDD-8B6E-43AB-B321-0C50E76365C4}" srcOrd="0" destOrd="0" presId="urn:microsoft.com/office/officeart/2005/8/layout/hierarchy3"/>
    <dgm:cxn modelId="{7111205C-6E8A-41B2-AE41-B9BF1E7CC243}" srcId="{CBC658BD-4DF7-4837-AEFF-7FAC2FCEEB0C}" destId="{2DB98719-0D10-4A96-91B6-3F373A6A064F}" srcOrd="0" destOrd="0" parTransId="{A9109D67-DFE6-444C-BA96-2EF72C8C5E8C}" sibTransId="{1359FD13-F4CB-4BAD-9DB6-F0092140474B}"/>
    <dgm:cxn modelId="{C02B945C-98C6-4120-AB0E-93B833BE66D6}" srcId="{2B6EC29F-24E8-49A1-86E6-7548ADC9F4CA}" destId="{704D27A2-AB5F-45F0-99B5-00E925D8DE9F}" srcOrd="0" destOrd="0" parTransId="{3805CE38-0F5C-4F8D-8987-6F3447CE5356}" sibTransId="{4091D88E-7A3E-49AC-A709-F5BE8D1A7C1F}"/>
    <dgm:cxn modelId="{19E40C43-BACA-435D-A739-89A37A898BCF}" type="presOf" srcId="{815A2E44-8427-41C1-A44D-A4BD0445D3D7}" destId="{D5062C89-9122-4096-9449-4EBFF6A58AB1}" srcOrd="0" destOrd="0" presId="urn:microsoft.com/office/officeart/2005/8/layout/hierarchy3"/>
    <dgm:cxn modelId="{23249049-4720-4EC9-9CC4-D9F81F08CA71}" type="presOf" srcId="{0BD62BE7-5B4E-4005-B511-59EE7ADD23E5}" destId="{8EAB6FC1-E198-441D-9DFD-E1BF68D40797}" srcOrd="0" destOrd="0" presId="urn:microsoft.com/office/officeart/2005/8/layout/hierarchy3"/>
    <dgm:cxn modelId="{BFD01F6B-FCEB-42D4-AB84-2CF4542839A9}" type="presOf" srcId="{BC133D8F-7C16-4A9B-9BED-E9C4B0ABA2EF}" destId="{B37FD628-EEE2-4560-9351-C3AD3A201AEA}" srcOrd="0" destOrd="0" presId="urn:microsoft.com/office/officeart/2005/8/layout/hierarchy3"/>
    <dgm:cxn modelId="{7AC5CC4D-8BC0-4C62-9A70-FC2B26969567}" type="presOf" srcId="{CBC658BD-4DF7-4837-AEFF-7FAC2FCEEB0C}" destId="{1215C275-3389-45E2-A40A-91B4B87D9D7B}" srcOrd="1" destOrd="0" presId="urn:microsoft.com/office/officeart/2005/8/layout/hierarchy3"/>
    <dgm:cxn modelId="{90B9494F-AE23-4758-863D-BC03FB8DFB2B}" type="presOf" srcId="{704D27A2-AB5F-45F0-99B5-00E925D8DE9F}" destId="{AE8EEF6D-8D42-4899-A210-3FA0D67FC929}" srcOrd="0" destOrd="0" presId="urn:microsoft.com/office/officeart/2005/8/layout/hierarchy3"/>
    <dgm:cxn modelId="{1F97F651-97E1-4724-85A4-582CD9783776}" srcId="{BC133D8F-7C16-4A9B-9BED-E9C4B0ABA2EF}" destId="{2B6EC29F-24E8-49A1-86E6-7548ADC9F4CA}" srcOrd="1" destOrd="0" parTransId="{CF4FD6C3-1762-462D-B74C-521CF51D76A0}" sibTransId="{51C65873-D49C-4C07-870B-F1383F6CACC2}"/>
    <dgm:cxn modelId="{BDA87D56-CC96-4237-9B01-048C01D1F77B}" srcId="{0BD62BE7-5B4E-4005-B511-59EE7ADD23E5}" destId="{815A2E44-8427-41C1-A44D-A4BD0445D3D7}" srcOrd="1" destOrd="0" parTransId="{84CA0443-603C-4DF4-AB6D-70BFC3CB2666}" sibTransId="{85F645F7-83C0-4C18-88BD-21C61346258A}"/>
    <dgm:cxn modelId="{5C7BCE88-F828-48F7-8BE9-3DF4A488C706}" srcId="{BC133D8F-7C16-4A9B-9BED-E9C4B0ABA2EF}" destId="{CBC658BD-4DF7-4837-AEFF-7FAC2FCEEB0C}" srcOrd="2" destOrd="0" parTransId="{BA1BEEC9-F287-420D-B35A-AD7C5A149779}" sibTransId="{8DA6E2F9-6EAB-4061-88C8-AB47F4458D65}"/>
    <dgm:cxn modelId="{5EC5418B-46AC-4874-BD90-4C1232BC2057}" srcId="{2B6EC29F-24E8-49A1-86E6-7548ADC9F4CA}" destId="{3F4E1D9E-358B-45F9-AFDE-1AFEFB1FB408}" srcOrd="1" destOrd="0" parTransId="{BA037EF8-6400-4880-B21A-6A7A653A7864}" sibTransId="{D613E26C-0B03-43E6-9341-00B00851E4E3}"/>
    <dgm:cxn modelId="{979AF28D-A064-4FA1-B54A-4207C3A2E2DD}" type="presOf" srcId="{0BD62BE7-5B4E-4005-B511-59EE7ADD23E5}" destId="{026BF090-4D31-47FE-8988-B62D496E8FB6}" srcOrd="1" destOrd="0" presId="urn:microsoft.com/office/officeart/2005/8/layout/hierarchy3"/>
    <dgm:cxn modelId="{C7A64695-3677-4274-8B91-AC7983819FCA}" srcId="{CBC658BD-4DF7-4837-AEFF-7FAC2FCEEB0C}" destId="{090A765C-7706-4C56-9D5A-8220BD91D4E4}" srcOrd="1" destOrd="0" parTransId="{87157221-A8AF-4B05-999A-C64C6FE073A3}" sibTransId="{EA011715-495E-4877-B6D5-699DDB27E461}"/>
    <dgm:cxn modelId="{06A11197-54FE-483F-8CB7-85014C2375E3}" type="presOf" srcId="{87157221-A8AF-4B05-999A-C64C6FE073A3}" destId="{C079CE2B-310B-4510-9DA1-2580B965E2A1}" srcOrd="0" destOrd="0" presId="urn:microsoft.com/office/officeart/2005/8/layout/hierarchy3"/>
    <dgm:cxn modelId="{BB9C76A1-923B-49A9-BCC3-BCA7B0281B15}" srcId="{0BD62BE7-5B4E-4005-B511-59EE7ADD23E5}" destId="{3741CE9F-B0A8-43DC-AB08-ED0622946C1A}" srcOrd="0" destOrd="0" parTransId="{C032A278-A132-4530-9BEE-56FBA9B4F2C9}" sibTransId="{40809F5D-CAE4-4F15-827B-EF009B4F36F8}"/>
    <dgm:cxn modelId="{01D57FB2-2E89-485B-BF62-6FCD9AE4777A}" type="presOf" srcId="{3741CE9F-B0A8-43DC-AB08-ED0622946C1A}" destId="{BD7D29A5-5AEB-4FE5-B70C-B5FC86F3DFEB}" srcOrd="0" destOrd="0" presId="urn:microsoft.com/office/officeart/2005/8/layout/hierarchy3"/>
    <dgm:cxn modelId="{9BD6CDF5-08E2-48EB-B5A3-99A9CA5774F0}" srcId="{BC133D8F-7C16-4A9B-9BED-E9C4B0ABA2EF}" destId="{0BD62BE7-5B4E-4005-B511-59EE7ADD23E5}" srcOrd="0" destOrd="0" parTransId="{69B1F2F3-E5DF-4C46-9EB0-40648C3B09E0}" sibTransId="{358B514C-8290-48D8-9077-983846A0272C}"/>
    <dgm:cxn modelId="{18D8A2F8-FA04-4517-B719-AEF11706380D}" type="presOf" srcId="{A9109D67-DFE6-444C-BA96-2EF72C8C5E8C}" destId="{4553C753-9A6E-47DA-81F3-0741EC4D70A7}" srcOrd="0" destOrd="0" presId="urn:microsoft.com/office/officeart/2005/8/layout/hierarchy3"/>
    <dgm:cxn modelId="{6F100BFE-4254-4BAB-9703-DE466E7FB416}" type="presOf" srcId="{C032A278-A132-4530-9BEE-56FBA9B4F2C9}" destId="{054B3CA3-6B31-4FE6-A7C9-F5262091A539}" srcOrd="0" destOrd="0" presId="urn:microsoft.com/office/officeart/2005/8/layout/hierarchy3"/>
    <dgm:cxn modelId="{825BF486-05AB-42A1-9DF7-526660066C54}" type="presParOf" srcId="{B37FD628-EEE2-4560-9351-C3AD3A201AEA}" destId="{0EB26C1F-733E-43A2-9669-5FF059E2FC94}" srcOrd="0" destOrd="0" presId="urn:microsoft.com/office/officeart/2005/8/layout/hierarchy3"/>
    <dgm:cxn modelId="{FF301854-D074-41FF-A15E-AD1E68F7C176}" type="presParOf" srcId="{0EB26C1F-733E-43A2-9669-5FF059E2FC94}" destId="{FCBECF70-D1D5-49BE-B5C3-025C1F316921}" srcOrd="0" destOrd="0" presId="urn:microsoft.com/office/officeart/2005/8/layout/hierarchy3"/>
    <dgm:cxn modelId="{58994CFB-DDD1-4465-ABD1-626E38A1D60B}" type="presParOf" srcId="{FCBECF70-D1D5-49BE-B5C3-025C1F316921}" destId="{8EAB6FC1-E198-441D-9DFD-E1BF68D40797}" srcOrd="0" destOrd="0" presId="urn:microsoft.com/office/officeart/2005/8/layout/hierarchy3"/>
    <dgm:cxn modelId="{87E2FA11-E516-4FE9-9CD8-30171C433BA9}" type="presParOf" srcId="{FCBECF70-D1D5-49BE-B5C3-025C1F316921}" destId="{026BF090-4D31-47FE-8988-B62D496E8FB6}" srcOrd="1" destOrd="0" presId="urn:microsoft.com/office/officeart/2005/8/layout/hierarchy3"/>
    <dgm:cxn modelId="{BDDEF16A-A83B-4342-BB9F-C7897AD15970}" type="presParOf" srcId="{0EB26C1F-733E-43A2-9669-5FF059E2FC94}" destId="{AF433FB5-C3B4-449B-8870-D2542BA523A9}" srcOrd="1" destOrd="0" presId="urn:microsoft.com/office/officeart/2005/8/layout/hierarchy3"/>
    <dgm:cxn modelId="{E12EDDF0-4407-49D1-96E3-29D40BC8EA4A}" type="presParOf" srcId="{AF433FB5-C3B4-449B-8870-D2542BA523A9}" destId="{054B3CA3-6B31-4FE6-A7C9-F5262091A539}" srcOrd="0" destOrd="0" presId="urn:microsoft.com/office/officeart/2005/8/layout/hierarchy3"/>
    <dgm:cxn modelId="{99583B74-9C39-4CB9-8EBF-50CE9C136881}" type="presParOf" srcId="{AF433FB5-C3B4-449B-8870-D2542BA523A9}" destId="{BD7D29A5-5AEB-4FE5-B70C-B5FC86F3DFEB}" srcOrd="1" destOrd="0" presId="urn:microsoft.com/office/officeart/2005/8/layout/hierarchy3"/>
    <dgm:cxn modelId="{332AFE9C-0F19-41CE-ACBF-BBDB020F8621}" type="presParOf" srcId="{AF433FB5-C3B4-449B-8870-D2542BA523A9}" destId="{AD2D709F-785C-4069-8B75-E49F798098E4}" srcOrd="2" destOrd="0" presId="urn:microsoft.com/office/officeart/2005/8/layout/hierarchy3"/>
    <dgm:cxn modelId="{4DBE7B02-2339-4D29-8262-420622ECC0F8}" type="presParOf" srcId="{AF433FB5-C3B4-449B-8870-D2542BA523A9}" destId="{D5062C89-9122-4096-9449-4EBFF6A58AB1}" srcOrd="3" destOrd="0" presId="urn:microsoft.com/office/officeart/2005/8/layout/hierarchy3"/>
    <dgm:cxn modelId="{5EB79E2A-7DC5-46B1-943A-9CA857D633CD}" type="presParOf" srcId="{B37FD628-EEE2-4560-9351-C3AD3A201AEA}" destId="{6E0AC60D-C988-4F9E-8D51-5865F97BD1F5}" srcOrd="1" destOrd="0" presId="urn:microsoft.com/office/officeart/2005/8/layout/hierarchy3"/>
    <dgm:cxn modelId="{7C800844-6A04-4DA6-8C45-7D4B6AAEC004}" type="presParOf" srcId="{6E0AC60D-C988-4F9E-8D51-5865F97BD1F5}" destId="{60299898-3F58-4734-8F0C-C7069843BECD}" srcOrd="0" destOrd="0" presId="urn:microsoft.com/office/officeart/2005/8/layout/hierarchy3"/>
    <dgm:cxn modelId="{484CFAC2-DC00-418D-8AB3-3EDF73988ABB}" type="presParOf" srcId="{60299898-3F58-4734-8F0C-C7069843BECD}" destId="{5FBFA4FD-D41D-4E87-8935-F038F725F06C}" srcOrd="0" destOrd="0" presId="urn:microsoft.com/office/officeart/2005/8/layout/hierarchy3"/>
    <dgm:cxn modelId="{58C56767-2F6C-4876-AF9D-0592AE5BCA51}" type="presParOf" srcId="{60299898-3F58-4734-8F0C-C7069843BECD}" destId="{64ED4471-75F7-41AF-8C50-D05454E851A6}" srcOrd="1" destOrd="0" presId="urn:microsoft.com/office/officeart/2005/8/layout/hierarchy3"/>
    <dgm:cxn modelId="{60F2D521-FEA5-4481-8AB4-AA1E129F5EFB}" type="presParOf" srcId="{6E0AC60D-C988-4F9E-8D51-5865F97BD1F5}" destId="{A709B0A2-F438-422C-A4F8-D11190F58616}" srcOrd="1" destOrd="0" presId="urn:microsoft.com/office/officeart/2005/8/layout/hierarchy3"/>
    <dgm:cxn modelId="{C4F7EB7A-0EB6-4D8A-90A8-0638FDE84B37}" type="presParOf" srcId="{A709B0A2-F438-422C-A4F8-D11190F58616}" destId="{48497CDD-8B6E-43AB-B321-0C50E76365C4}" srcOrd="0" destOrd="0" presId="urn:microsoft.com/office/officeart/2005/8/layout/hierarchy3"/>
    <dgm:cxn modelId="{5FCFE24C-95A3-4DB8-9A07-83A28ED7FA29}" type="presParOf" srcId="{A709B0A2-F438-422C-A4F8-D11190F58616}" destId="{AE8EEF6D-8D42-4899-A210-3FA0D67FC929}" srcOrd="1" destOrd="0" presId="urn:microsoft.com/office/officeart/2005/8/layout/hierarchy3"/>
    <dgm:cxn modelId="{0ECB3BAE-0B63-4144-A5B0-619EF795BD46}" type="presParOf" srcId="{A709B0A2-F438-422C-A4F8-D11190F58616}" destId="{1AD3E67F-98B4-41F9-8256-5FCFEE739156}" srcOrd="2" destOrd="0" presId="urn:microsoft.com/office/officeart/2005/8/layout/hierarchy3"/>
    <dgm:cxn modelId="{A3DF7E0F-B851-4B3F-BB4B-8B7C9A48D238}" type="presParOf" srcId="{A709B0A2-F438-422C-A4F8-D11190F58616}" destId="{AEABCAC3-ECAD-4F99-9379-E01B73846C83}" srcOrd="3" destOrd="0" presId="urn:microsoft.com/office/officeart/2005/8/layout/hierarchy3"/>
    <dgm:cxn modelId="{295C39E2-7190-42FC-AF15-BCA09EC32AF0}" type="presParOf" srcId="{B37FD628-EEE2-4560-9351-C3AD3A201AEA}" destId="{DA204921-17B5-431E-B272-87A74F48193F}" srcOrd="2" destOrd="0" presId="urn:microsoft.com/office/officeart/2005/8/layout/hierarchy3"/>
    <dgm:cxn modelId="{543B2499-0B67-4B11-B610-E5D2CA20B4BF}" type="presParOf" srcId="{DA204921-17B5-431E-B272-87A74F48193F}" destId="{8746B507-19AA-4AE5-AA6F-A089D7C99EA4}" srcOrd="0" destOrd="0" presId="urn:microsoft.com/office/officeart/2005/8/layout/hierarchy3"/>
    <dgm:cxn modelId="{FB20EA68-FA6E-4161-8CC3-2264BAF93600}" type="presParOf" srcId="{8746B507-19AA-4AE5-AA6F-A089D7C99EA4}" destId="{63D1E02B-0DA1-403E-BBF9-02695DF5B123}" srcOrd="0" destOrd="0" presId="urn:microsoft.com/office/officeart/2005/8/layout/hierarchy3"/>
    <dgm:cxn modelId="{481C4E62-9D28-4BFA-8788-A47A989D6CDB}" type="presParOf" srcId="{8746B507-19AA-4AE5-AA6F-A089D7C99EA4}" destId="{1215C275-3389-45E2-A40A-91B4B87D9D7B}" srcOrd="1" destOrd="0" presId="urn:microsoft.com/office/officeart/2005/8/layout/hierarchy3"/>
    <dgm:cxn modelId="{46CC810C-0116-43D5-AEA5-9B97D0C62D80}" type="presParOf" srcId="{DA204921-17B5-431E-B272-87A74F48193F}" destId="{37E42C17-C536-4DCF-9BF1-09E30B721DFD}" srcOrd="1" destOrd="0" presId="urn:microsoft.com/office/officeart/2005/8/layout/hierarchy3"/>
    <dgm:cxn modelId="{FA9FE087-0045-4DC4-AB6A-6B9A5BFDF6CE}" type="presParOf" srcId="{37E42C17-C536-4DCF-9BF1-09E30B721DFD}" destId="{4553C753-9A6E-47DA-81F3-0741EC4D70A7}" srcOrd="0" destOrd="0" presId="urn:microsoft.com/office/officeart/2005/8/layout/hierarchy3"/>
    <dgm:cxn modelId="{94DAF7A6-F007-4CC5-AA42-5645D277D57B}" type="presParOf" srcId="{37E42C17-C536-4DCF-9BF1-09E30B721DFD}" destId="{F9F78A88-8FD6-4BCD-8280-08AEAF046F65}" srcOrd="1" destOrd="0" presId="urn:microsoft.com/office/officeart/2005/8/layout/hierarchy3"/>
    <dgm:cxn modelId="{A040E89E-AFC9-4D41-A375-61FA89B67D93}" type="presParOf" srcId="{37E42C17-C536-4DCF-9BF1-09E30B721DFD}" destId="{C079CE2B-310B-4510-9DA1-2580B965E2A1}" srcOrd="2" destOrd="0" presId="urn:microsoft.com/office/officeart/2005/8/layout/hierarchy3"/>
    <dgm:cxn modelId="{1A1180AA-3211-46E4-8A1F-79ABBDAB5B39}" type="presParOf" srcId="{37E42C17-C536-4DCF-9BF1-09E30B721DFD}" destId="{6F7B9F03-A6C6-4817-A249-63D66770ABC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A91B27-A0F3-4648-B632-1D8250742294}" type="doc">
      <dgm:prSet loTypeId="urn:diagrams.loki3.com/VaryingWidthList" loCatId="list" qsTypeId="urn:microsoft.com/office/officeart/2005/8/quickstyle/simple1" qsCatId="simple" csTypeId="urn:microsoft.com/office/officeart/2005/8/colors/colorful3" csCatId="colorful" phldr="1"/>
      <dgm:spPr/>
    </dgm:pt>
    <dgm:pt modelId="{065B1ABC-7354-490A-A53C-C2269200ACA2}">
      <dgm:prSet phldrT="[Text]" custT="1"/>
      <dgm:spPr/>
      <dgm:t>
        <a:bodyPr/>
        <a:lstStyle/>
        <a:p>
          <a:pPr algn="l"/>
          <a:r>
            <a:rPr lang="en-IN" sz="2800" dirty="0"/>
            <a:t>Collection of lakhs of  accessible books </a:t>
          </a:r>
        </a:p>
      </dgm:t>
    </dgm:pt>
    <dgm:pt modelId="{5DDE3484-ED8F-48FC-A132-B20439052558}" type="parTrans" cxnId="{DB11AED0-A873-424B-8F4E-21FFCEA6C038}">
      <dgm:prSet/>
      <dgm:spPr/>
      <dgm:t>
        <a:bodyPr/>
        <a:lstStyle/>
        <a:p>
          <a:endParaRPr lang="en-IN"/>
        </a:p>
      </dgm:t>
    </dgm:pt>
    <dgm:pt modelId="{B591991B-A26B-4DE6-AABE-60A771C9C1AC}" type="sibTrans" cxnId="{DB11AED0-A873-424B-8F4E-21FFCEA6C038}">
      <dgm:prSet/>
      <dgm:spPr/>
      <dgm:t>
        <a:bodyPr/>
        <a:lstStyle/>
        <a:p>
          <a:endParaRPr lang="en-IN"/>
        </a:p>
      </dgm:t>
    </dgm:pt>
    <dgm:pt modelId="{4B7CD126-4BA6-4021-B901-FA9E2C916C6E}">
      <dgm:prSet phldrT="[Text]" custT="1"/>
      <dgm:spPr/>
      <dgm:t>
        <a:bodyPr/>
        <a:lstStyle/>
        <a:p>
          <a:pPr algn="l"/>
          <a:r>
            <a:rPr lang="en-IN" sz="2800" dirty="0"/>
            <a:t>Membership free for persons with print disabilities</a:t>
          </a:r>
        </a:p>
      </dgm:t>
    </dgm:pt>
    <dgm:pt modelId="{853BFABE-B38D-4E03-AE53-80DF1D3B11A0}" type="parTrans" cxnId="{64797AF6-08F7-4DE3-B679-052656DEBA67}">
      <dgm:prSet/>
      <dgm:spPr/>
      <dgm:t>
        <a:bodyPr/>
        <a:lstStyle/>
        <a:p>
          <a:endParaRPr lang="en-IN"/>
        </a:p>
      </dgm:t>
    </dgm:pt>
    <dgm:pt modelId="{6F01B71E-86A1-447A-B32F-AE8E52AB74B4}" type="sibTrans" cxnId="{64797AF6-08F7-4DE3-B679-052656DEBA67}">
      <dgm:prSet/>
      <dgm:spPr/>
      <dgm:t>
        <a:bodyPr/>
        <a:lstStyle/>
        <a:p>
          <a:endParaRPr lang="en-IN"/>
        </a:p>
      </dgm:t>
    </dgm:pt>
    <dgm:pt modelId="{46AA93B5-F49B-4A86-BF69-4D13FC7601C4}">
      <dgm:prSet phldrT="[Text]" custT="1"/>
      <dgm:spPr/>
      <dgm:t>
        <a:bodyPr/>
        <a:lstStyle/>
        <a:p>
          <a:r>
            <a:rPr lang="en-IN" sz="2400" b="0" dirty="0"/>
            <a:t>200+ organizations part of it and contribute content not only in English but other Indian languages also</a:t>
          </a:r>
        </a:p>
      </dgm:t>
    </dgm:pt>
    <dgm:pt modelId="{0DA557C9-B318-49D6-8E64-28EFA8ADB2C3}" type="parTrans" cxnId="{BE6DC743-0111-47F0-999B-2317A4BD7234}">
      <dgm:prSet/>
      <dgm:spPr/>
      <dgm:t>
        <a:bodyPr/>
        <a:lstStyle/>
        <a:p>
          <a:endParaRPr lang="en-IN"/>
        </a:p>
      </dgm:t>
    </dgm:pt>
    <dgm:pt modelId="{3C4C5A42-234E-4174-8283-4388AEA8EE6E}" type="sibTrans" cxnId="{BE6DC743-0111-47F0-999B-2317A4BD7234}">
      <dgm:prSet/>
      <dgm:spPr/>
      <dgm:t>
        <a:bodyPr/>
        <a:lstStyle/>
        <a:p>
          <a:endParaRPr lang="en-IN"/>
        </a:p>
      </dgm:t>
    </dgm:pt>
    <dgm:pt modelId="{BB9E0872-BBD0-4703-969B-5F5FF820D80F}" type="pres">
      <dgm:prSet presAssocID="{B7A91B27-A0F3-4648-B632-1D8250742294}" presName="Name0" presStyleCnt="0">
        <dgm:presLayoutVars>
          <dgm:resizeHandles/>
        </dgm:presLayoutVars>
      </dgm:prSet>
      <dgm:spPr/>
    </dgm:pt>
    <dgm:pt modelId="{9CB9F4E2-1DEB-4FB1-9FFF-8C7A54066438}" type="pres">
      <dgm:prSet presAssocID="{065B1ABC-7354-490A-A53C-C2269200ACA2}" presName="text" presStyleLbl="node1" presStyleIdx="0" presStyleCnt="3" custScaleX="218495">
        <dgm:presLayoutVars>
          <dgm:bulletEnabled val="1"/>
        </dgm:presLayoutVars>
      </dgm:prSet>
      <dgm:spPr/>
    </dgm:pt>
    <dgm:pt modelId="{B265C4DB-B4BB-4C31-8339-E2E7AE1797B2}" type="pres">
      <dgm:prSet presAssocID="{B591991B-A26B-4DE6-AABE-60A771C9C1AC}" presName="space" presStyleCnt="0"/>
      <dgm:spPr/>
    </dgm:pt>
    <dgm:pt modelId="{EE9E79E8-BFC8-4840-BD2D-1FB89AB48CD2}" type="pres">
      <dgm:prSet presAssocID="{4B7CD126-4BA6-4021-B901-FA9E2C916C6E}" presName="text" presStyleLbl="node1" presStyleIdx="1" presStyleCnt="3" custScaleX="146987">
        <dgm:presLayoutVars>
          <dgm:bulletEnabled val="1"/>
        </dgm:presLayoutVars>
      </dgm:prSet>
      <dgm:spPr/>
    </dgm:pt>
    <dgm:pt modelId="{43E45910-536F-409A-82F5-982FE64FFF35}" type="pres">
      <dgm:prSet presAssocID="{6F01B71E-86A1-447A-B32F-AE8E52AB74B4}" presName="space" presStyleCnt="0"/>
      <dgm:spPr/>
    </dgm:pt>
    <dgm:pt modelId="{E82E5BAA-9DC1-4296-ACEE-FD8F573508E3}" type="pres">
      <dgm:prSet presAssocID="{46AA93B5-F49B-4A86-BF69-4D13FC7601C4}" presName="text" presStyleLbl="node1" presStyleIdx="2" presStyleCnt="3">
        <dgm:presLayoutVars>
          <dgm:bulletEnabled val="1"/>
        </dgm:presLayoutVars>
      </dgm:prSet>
      <dgm:spPr/>
    </dgm:pt>
  </dgm:ptLst>
  <dgm:cxnLst>
    <dgm:cxn modelId="{9F1CF138-DEA6-4B59-9A77-2E4EA6816DB4}" type="presOf" srcId="{B7A91B27-A0F3-4648-B632-1D8250742294}" destId="{BB9E0872-BBD0-4703-969B-5F5FF820D80F}" srcOrd="0" destOrd="0" presId="urn:diagrams.loki3.com/VaryingWidthList"/>
    <dgm:cxn modelId="{14A41541-9B98-4B29-A370-EE8E57F95DE3}" type="presOf" srcId="{46AA93B5-F49B-4A86-BF69-4D13FC7601C4}" destId="{E82E5BAA-9DC1-4296-ACEE-FD8F573508E3}" srcOrd="0" destOrd="0" presId="urn:diagrams.loki3.com/VaryingWidthList"/>
    <dgm:cxn modelId="{BE6DC743-0111-47F0-999B-2317A4BD7234}" srcId="{B7A91B27-A0F3-4648-B632-1D8250742294}" destId="{46AA93B5-F49B-4A86-BF69-4D13FC7601C4}" srcOrd="2" destOrd="0" parTransId="{0DA557C9-B318-49D6-8E64-28EFA8ADB2C3}" sibTransId="{3C4C5A42-234E-4174-8283-4388AEA8EE6E}"/>
    <dgm:cxn modelId="{C4AF30A0-2614-4A05-ABBD-3F76085E4261}" type="presOf" srcId="{065B1ABC-7354-490A-A53C-C2269200ACA2}" destId="{9CB9F4E2-1DEB-4FB1-9FFF-8C7A54066438}" srcOrd="0" destOrd="0" presId="urn:diagrams.loki3.com/VaryingWidthList"/>
    <dgm:cxn modelId="{26605DA1-7267-43DD-BC0F-1473B5D49FA4}" type="presOf" srcId="{4B7CD126-4BA6-4021-B901-FA9E2C916C6E}" destId="{EE9E79E8-BFC8-4840-BD2D-1FB89AB48CD2}" srcOrd="0" destOrd="0" presId="urn:diagrams.loki3.com/VaryingWidthList"/>
    <dgm:cxn modelId="{DB11AED0-A873-424B-8F4E-21FFCEA6C038}" srcId="{B7A91B27-A0F3-4648-B632-1D8250742294}" destId="{065B1ABC-7354-490A-A53C-C2269200ACA2}" srcOrd="0" destOrd="0" parTransId="{5DDE3484-ED8F-48FC-A132-B20439052558}" sibTransId="{B591991B-A26B-4DE6-AABE-60A771C9C1AC}"/>
    <dgm:cxn modelId="{64797AF6-08F7-4DE3-B679-052656DEBA67}" srcId="{B7A91B27-A0F3-4648-B632-1D8250742294}" destId="{4B7CD126-4BA6-4021-B901-FA9E2C916C6E}" srcOrd="1" destOrd="0" parTransId="{853BFABE-B38D-4E03-AE53-80DF1D3B11A0}" sibTransId="{6F01B71E-86A1-447A-B32F-AE8E52AB74B4}"/>
    <dgm:cxn modelId="{81D79841-80EC-4EF0-925A-780257CEAF7A}" type="presParOf" srcId="{BB9E0872-BBD0-4703-969B-5F5FF820D80F}" destId="{9CB9F4E2-1DEB-4FB1-9FFF-8C7A54066438}" srcOrd="0" destOrd="0" presId="urn:diagrams.loki3.com/VaryingWidthList"/>
    <dgm:cxn modelId="{B49502D8-D744-4256-AED5-22644BFB5B71}" type="presParOf" srcId="{BB9E0872-BBD0-4703-969B-5F5FF820D80F}" destId="{B265C4DB-B4BB-4C31-8339-E2E7AE1797B2}" srcOrd="1" destOrd="0" presId="urn:diagrams.loki3.com/VaryingWidthList"/>
    <dgm:cxn modelId="{73386B05-A7BF-4425-9CE1-F6BBA7D840B0}" type="presParOf" srcId="{BB9E0872-BBD0-4703-969B-5F5FF820D80F}" destId="{EE9E79E8-BFC8-4840-BD2D-1FB89AB48CD2}" srcOrd="2" destOrd="0" presId="urn:diagrams.loki3.com/VaryingWidthList"/>
    <dgm:cxn modelId="{324FCD6B-0893-4068-BCAD-18B9AD4CAB19}" type="presParOf" srcId="{BB9E0872-BBD0-4703-969B-5F5FF820D80F}" destId="{43E45910-536F-409A-82F5-982FE64FFF35}" srcOrd="3" destOrd="0" presId="urn:diagrams.loki3.com/VaryingWidthList"/>
    <dgm:cxn modelId="{021CB210-BE1C-41A9-9592-7EA383FF0709}" type="presParOf" srcId="{BB9E0872-BBD0-4703-969B-5F5FF820D80F}" destId="{E82E5BAA-9DC1-4296-ACEE-FD8F573508E3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9F4E2-1DEB-4FB1-9FFF-8C7A54066438}">
      <dsp:nvSpPr>
        <dsp:cNvPr id="0" name=""/>
        <dsp:cNvSpPr/>
      </dsp:nvSpPr>
      <dsp:spPr>
        <a:xfrm>
          <a:off x="2465000" y="962096"/>
          <a:ext cx="3197998" cy="8614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Affordability</a:t>
          </a:r>
        </a:p>
      </dsp:txBody>
      <dsp:txXfrm>
        <a:off x="2465000" y="962096"/>
        <a:ext cx="3197998" cy="861468"/>
      </dsp:txXfrm>
    </dsp:sp>
    <dsp:sp modelId="{EE9E79E8-BFC8-4840-BD2D-1FB89AB48CD2}">
      <dsp:nvSpPr>
        <dsp:cNvPr id="0" name=""/>
        <dsp:cNvSpPr/>
      </dsp:nvSpPr>
      <dsp:spPr>
        <a:xfrm>
          <a:off x="2439530" y="2076907"/>
          <a:ext cx="3248939" cy="92450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Support for Indian Languages</a:t>
          </a:r>
        </a:p>
      </dsp:txBody>
      <dsp:txXfrm>
        <a:off x="2439530" y="2076907"/>
        <a:ext cx="3248939" cy="924500"/>
      </dsp:txXfrm>
    </dsp:sp>
    <dsp:sp modelId="{E82E5BAA-9DC1-4296-ACEE-FD8F573508E3}">
      <dsp:nvSpPr>
        <dsp:cNvPr id="0" name=""/>
        <dsp:cNvSpPr/>
      </dsp:nvSpPr>
      <dsp:spPr>
        <a:xfrm>
          <a:off x="2439529" y="3254750"/>
          <a:ext cx="3248941" cy="85001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/>
            <a:t>Accessibility, high utility and user centric design</a:t>
          </a:r>
        </a:p>
      </dsp:txBody>
      <dsp:txXfrm>
        <a:off x="2439529" y="3254750"/>
        <a:ext cx="3248941" cy="850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B6FC1-E198-441D-9DFD-E1BF68D40797}">
      <dsp:nvSpPr>
        <dsp:cNvPr id="0" name=""/>
        <dsp:cNvSpPr/>
      </dsp:nvSpPr>
      <dsp:spPr>
        <a:xfrm>
          <a:off x="1137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kern="1200" dirty="0"/>
            <a:t>Low-vision</a:t>
          </a:r>
        </a:p>
      </dsp:txBody>
      <dsp:txXfrm>
        <a:off x="40131" y="594880"/>
        <a:ext cx="2584733" cy="1253372"/>
      </dsp:txXfrm>
    </dsp:sp>
    <dsp:sp modelId="{054B3CA3-6B31-4FE6-A7C9-F5262091A539}">
      <dsp:nvSpPr>
        <dsp:cNvPr id="0" name=""/>
        <dsp:cNvSpPr/>
      </dsp:nvSpPr>
      <dsp:spPr>
        <a:xfrm>
          <a:off x="267410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D29A5-5AEB-4FE5-B70C-B5FC86F3DFEB}">
      <dsp:nvSpPr>
        <dsp:cNvPr id="0" name=""/>
        <dsp:cNvSpPr/>
      </dsp:nvSpPr>
      <dsp:spPr>
        <a:xfrm>
          <a:off x="533682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Text, mouse pointer, text colour, colour filters</a:t>
          </a:r>
        </a:p>
      </dsp:txBody>
      <dsp:txXfrm>
        <a:off x="572676" y="2259081"/>
        <a:ext cx="2052188" cy="1253372"/>
      </dsp:txXfrm>
    </dsp:sp>
    <dsp:sp modelId="{AD2D709F-785C-4069-8B75-E49F798098E4}">
      <dsp:nvSpPr>
        <dsp:cNvPr id="0" name=""/>
        <dsp:cNvSpPr/>
      </dsp:nvSpPr>
      <dsp:spPr>
        <a:xfrm>
          <a:off x="267410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62C89-9122-4096-9449-4EBFF6A58AB1}">
      <dsp:nvSpPr>
        <dsp:cNvPr id="0" name=""/>
        <dsp:cNvSpPr/>
      </dsp:nvSpPr>
      <dsp:spPr>
        <a:xfrm>
          <a:off x="533682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Magnifier- Zoom in as per requirement</a:t>
          </a:r>
        </a:p>
      </dsp:txBody>
      <dsp:txXfrm>
        <a:off x="572676" y="3923282"/>
        <a:ext cx="2052188" cy="1253372"/>
      </dsp:txXfrm>
    </dsp:sp>
    <dsp:sp modelId="{5FBFA4FD-D41D-4E87-8935-F038F725F06C}">
      <dsp:nvSpPr>
        <dsp:cNvPr id="0" name=""/>
        <dsp:cNvSpPr/>
      </dsp:nvSpPr>
      <dsp:spPr>
        <a:xfrm>
          <a:off x="3329539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kern="1200" dirty="0"/>
            <a:t>Blindness</a:t>
          </a:r>
        </a:p>
      </dsp:txBody>
      <dsp:txXfrm>
        <a:off x="3368533" y="594880"/>
        <a:ext cx="2584733" cy="1253372"/>
      </dsp:txXfrm>
    </dsp:sp>
    <dsp:sp modelId="{48497CDD-8B6E-43AB-B321-0C50E76365C4}">
      <dsp:nvSpPr>
        <dsp:cNvPr id="0" name=""/>
        <dsp:cNvSpPr/>
      </dsp:nvSpPr>
      <dsp:spPr>
        <a:xfrm>
          <a:off x="3595811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EEF6D-8D42-4899-A210-3FA0D67FC929}">
      <dsp:nvSpPr>
        <dsp:cNvPr id="0" name=""/>
        <dsp:cNvSpPr/>
      </dsp:nvSpPr>
      <dsp:spPr>
        <a:xfrm>
          <a:off x="3862083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Narrator- Built in screen reader</a:t>
          </a:r>
        </a:p>
      </dsp:txBody>
      <dsp:txXfrm>
        <a:off x="3901077" y="2259081"/>
        <a:ext cx="2052188" cy="1253372"/>
      </dsp:txXfrm>
    </dsp:sp>
    <dsp:sp modelId="{1AD3E67F-98B4-41F9-8256-5FCFEE739156}">
      <dsp:nvSpPr>
        <dsp:cNvPr id="0" name=""/>
        <dsp:cNvSpPr/>
      </dsp:nvSpPr>
      <dsp:spPr>
        <a:xfrm>
          <a:off x="3595811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BCAC3-ECAD-4F99-9379-E01B73846C83}">
      <dsp:nvSpPr>
        <dsp:cNvPr id="0" name=""/>
        <dsp:cNvSpPr/>
      </dsp:nvSpPr>
      <dsp:spPr>
        <a:xfrm>
          <a:off x="3862083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Voices, control volume speed, pitch, verbosity, contextual information</a:t>
          </a:r>
        </a:p>
      </dsp:txBody>
      <dsp:txXfrm>
        <a:off x="3901077" y="3923282"/>
        <a:ext cx="2052188" cy="1253372"/>
      </dsp:txXfrm>
    </dsp:sp>
    <dsp:sp modelId="{63D1E02B-0DA1-403E-BBF9-02695DF5B123}">
      <dsp:nvSpPr>
        <dsp:cNvPr id="0" name=""/>
        <dsp:cNvSpPr/>
      </dsp:nvSpPr>
      <dsp:spPr>
        <a:xfrm>
          <a:off x="6657940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kern="1200" dirty="0"/>
            <a:t>Deaf or hard of hearing</a:t>
          </a:r>
        </a:p>
      </dsp:txBody>
      <dsp:txXfrm>
        <a:off x="6696934" y="594880"/>
        <a:ext cx="2584733" cy="1253372"/>
      </dsp:txXfrm>
    </dsp:sp>
    <dsp:sp modelId="{4553C753-9A6E-47DA-81F3-0741EC4D70A7}">
      <dsp:nvSpPr>
        <dsp:cNvPr id="0" name=""/>
        <dsp:cNvSpPr/>
      </dsp:nvSpPr>
      <dsp:spPr>
        <a:xfrm>
          <a:off x="6924213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78A88-8FD6-4BCD-8280-08AEAF046F65}">
      <dsp:nvSpPr>
        <dsp:cNvPr id="0" name=""/>
        <dsp:cNvSpPr/>
      </dsp:nvSpPr>
      <dsp:spPr>
        <a:xfrm>
          <a:off x="7190485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Mono audio, Display audio alerts visually, Notifications stick out for longer </a:t>
          </a:r>
        </a:p>
      </dsp:txBody>
      <dsp:txXfrm>
        <a:off x="7229479" y="2259081"/>
        <a:ext cx="2052188" cy="1253372"/>
      </dsp:txXfrm>
    </dsp:sp>
    <dsp:sp modelId="{C079CE2B-310B-4510-9DA1-2580B965E2A1}">
      <dsp:nvSpPr>
        <dsp:cNvPr id="0" name=""/>
        <dsp:cNvSpPr/>
      </dsp:nvSpPr>
      <dsp:spPr>
        <a:xfrm>
          <a:off x="6924213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B9F03-A6C6-4817-A249-63D66770ABCC}">
      <dsp:nvSpPr>
        <dsp:cNvPr id="0" name=""/>
        <dsp:cNvSpPr/>
      </dsp:nvSpPr>
      <dsp:spPr>
        <a:xfrm>
          <a:off x="7190485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Captions</a:t>
          </a:r>
        </a:p>
      </dsp:txBody>
      <dsp:txXfrm>
        <a:off x="7229479" y="3923282"/>
        <a:ext cx="2052188" cy="1253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B6FC1-E198-441D-9DFD-E1BF68D40797}">
      <dsp:nvSpPr>
        <dsp:cNvPr id="0" name=""/>
        <dsp:cNvSpPr/>
      </dsp:nvSpPr>
      <dsp:spPr>
        <a:xfrm>
          <a:off x="1137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200" kern="1200" dirty="0"/>
            <a:t>NVDA</a:t>
          </a:r>
        </a:p>
      </dsp:txBody>
      <dsp:txXfrm>
        <a:off x="40131" y="594880"/>
        <a:ext cx="2584733" cy="1253372"/>
      </dsp:txXfrm>
    </dsp:sp>
    <dsp:sp modelId="{054B3CA3-6B31-4FE6-A7C9-F5262091A539}">
      <dsp:nvSpPr>
        <dsp:cNvPr id="0" name=""/>
        <dsp:cNvSpPr/>
      </dsp:nvSpPr>
      <dsp:spPr>
        <a:xfrm>
          <a:off x="267410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D29A5-5AEB-4FE5-B70C-B5FC86F3DFEB}">
      <dsp:nvSpPr>
        <dsp:cNvPr id="0" name=""/>
        <dsp:cNvSpPr/>
      </dsp:nvSpPr>
      <dsp:spPr>
        <a:xfrm>
          <a:off x="533682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Supports all Indian Languages, </a:t>
          </a:r>
        </a:p>
      </dsp:txBody>
      <dsp:txXfrm>
        <a:off x="572676" y="2259081"/>
        <a:ext cx="2052188" cy="1253372"/>
      </dsp:txXfrm>
    </dsp:sp>
    <dsp:sp modelId="{AD2D709F-785C-4069-8B75-E49F798098E4}">
      <dsp:nvSpPr>
        <dsp:cNvPr id="0" name=""/>
        <dsp:cNvSpPr/>
      </dsp:nvSpPr>
      <dsp:spPr>
        <a:xfrm>
          <a:off x="267410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62C89-9122-4096-9449-4EBFF6A58AB1}">
      <dsp:nvSpPr>
        <dsp:cNvPr id="0" name=""/>
        <dsp:cNvSpPr/>
      </dsp:nvSpPr>
      <dsp:spPr>
        <a:xfrm>
          <a:off x="533682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Open Source</a:t>
          </a:r>
        </a:p>
      </dsp:txBody>
      <dsp:txXfrm>
        <a:off x="572676" y="3923282"/>
        <a:ext cx="2052188" cy="1253372"/>
      </dsp:txXfrm>
    </dsp:sp>
    <dsp:sp modelId="{5FBFA4FD-D41D-4E87-8935-F038F725F06C}">
      <dsp:nvSpPr>
        <dsp:cNvPr id="0" name=""/>
        <dsp:cNvSpPr/>
      </dsp:nvSpPr>
      <dsp:spPr>
        <a:xfrm>
          <a:off x="3329539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200" kern="1200" dirty="0"/>
            <a:t>Indo-NVDA</a:t>
          </a:r>
        </a:p>
      </dsp:txBody>
      <dsp:txXfrm>
        <a:off x="3368533" y="594880"/>
        <a:ext cx="2584733" cy="1253372"/>
      </dsp:txXfrm>
    </dsp:sp>
    <dsp:sp modelId="{48497CDD-8B6E-43AB-B321-0C50E76365C4}">
      <dsp:nvSpPr>
        <dsp:cNvPr id="0" name=""/>
        <dsp:cNvSpPr/>
      </dsp:nvSpPr>
      <dsp:spPr>
        <a:xfrm>
          <a:off x="3595811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EEF6D-8D42-4899-A210-3FA0D67FC929}">
      <dsp:nvSpPr>
        <dsp:cNvPr id="0" name=""/>
        <dsp:cNvSpPr/>
      </dsp:nvSpPr>
      <dsp:spPr>
        <a:xfrm>
          <a:off x="3862083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Customized version of NVDA bundled with high quality human like voices</a:t>
          </a:r>
        </a:p>
      </dsp:txBody>
      <dsp:txXfrm>
        <a:off x="3901077" y="2259081"/>
        <a:ext cx="2052188" cy="1253372"/>
      </dsp:txXfrm>
    </dsp:sp>
    <dsp:sp modelId="{1AD3E67F-98B4-41F9-8256-5FCFEE739156}">
      <dsp:nvSpPr>
        <dsp:cNvPr id="0" name=""/>
        <dsp:cNvSpPr/>
      </dsp:nvSpPr>
      <dsp:spPr>
        <a:xfrm>
          <a:off x="3595811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BCAC3-ECAD-4F99-9379-E01B73846C83}">
      <dsp:nvSpPr>
        <dsp:cNvPr id="0" name=""/>
        <dsp:cNvSpPr/>
      </dsp:nvSpPr>
      <dsp:spPr>
        <a:xfrm>
          <a:off x="3862083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Available at an affordable price of approx. ₹ 3000</a:t>
          </a:r>
        </a:p>
      </dsp:txBody>
      <dsp:txXfrm>
        <a:off x="3901077" y="3923282"/>
        <a:ext cx="2052188" cy="1253372"/>
      </dsp:txXfrm>
    </dsp:sp>
    <dsp:sp modelId="{63D1E02B-0DA1-403E-BBF9-02695DF5B123}">
      <dsp:nvSpPr>
        <dsp:cNvPr id="0" name=""/>
        <dsp:cNvSpPr/>
      </dsp:nvSpPr>
      <dsp:spPr>
        <a:xfrm>
          <a:off x="6657940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200" kern="1200" dirty="0"/>
            <a:t>JAWS</a:t>
          </a:r>
        </a:p>
      </dsp:txBody>
      <dsp:txXfrm>
        <a:off x="6696934" y="594880"/>
        <a:ext cx="2584733" cy="1253372"/>
      </dsp:txXfrm>
    </dsp:sp>
    <dsp:sp modelId="{4553C753-9A6E-47DA-81F3-0741EC4D70A7}">
      <dsp:nvSpPr>
        <dsp:cNvPr id="0" name=""/>
        <dsp:cNvSpPr/>
      </dsp:nvSpPr>
      <dsp:spPr>
        <a:xfrm>
          <a:off x="6924213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78A88-8FD6-4BCD-8280-08AEAF046F65}">
      <dsp:nvSpPr>
        <dsp:cNvPr id="0" name=""/>
        <dsp:cNvSpPr/>
      </dsp:nvSpPr>
      <dsp:spPr>
        <a:xfrm>
          <a:off x="7190485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Quiet popular, works with Windows</a:t>
          </a:r>
        </a:p>
      </dsp:txBody>
      <dsp:txXfrm>
        <a:off x="7229479" y="2259081"/>
        <a:ext cx="2052188" cy="1253372"/>
      </dsp:txXfrm>
    </dsp:sp>
    <dsp:sp modelId="{C079CE2B-310B-4510-9DA1-2580B965E2A1}">
      <dsp:nvSpPr>
        <dsp:cNvPr id="0" name=""/>
        <dsp:cNvSpPr/>
      </dsp:nvSpPr>
      <dsp:spPr>
        <a:xfrm>
          <a:off x="6924213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B9F03-A6C6-4817-A249-63D66770ABCC}">
      <dsp:nvSpPr>
        <dsp:cNvPr id="0" name=""/>
        <dsp:cNvSpPr/>
      </dsp:nvSpPr>
      <dsp:spPr>
        <a:xfrm>
          <a:off x="7190485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Unaffordable ($ 90 a year or $900 as one time purchase). Memory intensive</a:t>
          </a:r>
        </a:p>
      </dsp:txBody>
      <dsp:txXfrm>
        <a:off x="7229479" y="3923282"/>
        <a:ext cx="2052188" cy="1253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B6FC1-E198-441D-9DFD-E1BF68D40797}">
      <dsp:nvSpPr>
        <dsp:cNvPr id="0" name=""/>
        <dsp:cNvSpPr/>
      </dsp:nvSpPr>
      <dsp:spPr>
        <a:xfrm>
          <a:off x="1137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100" kern="1200" dirty="0"/>
            <a:t>Apps for Reading</a:t>
          </a:r>
        </a:p>
      </dsp:txBody>
      <dsp:txXfrm>
        <a:off x="40131" y="594880"/>
        <a:ext cx="2584733" cy="1253372"/>
      </dsp:txXfrm>
    </dsp:sp>
    <dsp:sp modelId="{054B3CA3-6B31-4FE6-A7C9-F5262091A539}">
      <dsp:nvSpPr>
        <dsp:cNvPr id="0" name=""/>
        <dsp:cNvSpPr/>
      </dsp:nvSpPr>
      <dsp:spPr>
        <a:xfrm>
          <a:off x="267410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D29A5-5AEB-4FE5-B70C-B5FC86F3DFEB}">
      <dsp:nvSpPr>
        <dsp:cNvPr id="0" name=""/>
        <dsp:cNvSpPr/>
      </dsp:nvSpPr>
      <dsp:spPr>
        <a:xfrm>
          <a:off x="533682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Thorium Reader, Kindle App</a:t>
          </a:r>
        </a:p>
      </dsp:txBody>
      <dsp:txXfrm>
        <a:off x="572676" y="2259081"/>
        <a:ext cx="2052188" cy="1253372"/>
      </dsp:txXfrm>
    </dsp:sp>
    <dsp:sp modelId="{AD2D709F-785C-4069-8B75-E49F798098E4}">
      <dsp:nvSpPr>
        <dsp:cNvPr id="0" name=""/>
        <dsp:cNvSpPr/>
      </dsp:nvSpPr>
      <dsp:spPr>
        <a:xfrm>
          <a:off x="267410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62C89-9122-4096-9449-4EBFF6A58AB1}">
      <dsp:nvSpPr>
        <dsp:cNvPr id="0" name=""/>
        <dsp:cNvSpPr/>
      </dsp:nvSpPr>
      <dsp:spPr>
        <a:xfrm>
          <a:off x="533682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Browser- for exploring and reading content on webpages</a:t>
          </a:r>
        </a:p>
      </dsp:txBody>
      <dsp:txXfrm>
        <a:off x="572676" y="3923282"/>
        <a:ext cx="2052188" cy="1253372"/>
      </dsp:txXfrm>
    </dsp:sp>
    <dsp:sp modelId="{5FBFA4FD-D41D-4E87-8935-F038F725F06C}">
      <dsp:nvSpPr>
        <dsp:cNvPr id="0" name=""/>
        <dsp:cNvSpPr/>
      </dsp:nvSpPr>
      <dsp:spPr>
        <a:xfrm>
          <a:off x="3329539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100" kern="1200" dirty="0"/>
            <a:t>Writing </a:t>
          </a:r>
        </a:p>
      </dsp:txBody>
      <dsp:txXfrm>
        <a:off x="3368533" y="594880"/>
        <a:ext cx="2584733" cy="1253372"/>
      </dsp:txXfrm>
    </dsp:sp>
    <dsp:sp modelId="{48497CDD-8B6E-43AB-B321-0C50E76365C4}">
      <dsp:nvSpPr>
        <dsp:cNvPr id="0" name=""/>
        <dsp:cNvSpPr/>
      </dsp:nvSpPr>
      <dsp:spPr>
        <a:xfrm>
          <a:off x="3595811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EEF6D-8D42-4899-A210-3FA0D67FC929}">
      <dsp:nvSpPr>
        <dsp:cNvPr id="0" name=""/>
        <dsp:cNvSpPr/>
      </dsp:nvSpPr>
      <dsp:spPr>
        <a:xfrm>
          <a:off x="3862083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Google docs, sheets</a:t>
          </a:r>
        </a:p>
      </dsp:txBody>
      <dsp:txXfrm>
        <a:off x="3901077" y="2259081"/>
        <a:ext cx="2052188" cy="1253372"/>
      </dsp:txXfrm>
    </dsp:sp>
    <dsp:sp modelId="{1AD3E67F-98B4-41F9-8256-5FCFEE739156}">
      <dsp:nvSpPr>
        <dsp:cNvPr id="0" name=""/>
        <dsp:cNvSpPr/>
      </dsp:nvSpPr>
      <dsp:spPr>
        <a:xfrm>
          <a:off x="3595811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BCAC3-ECAD-4F99-9379-E01B73846C83}">
      <dsp:nvSpPr>
        <dsp:cNvPr id="0" name=""/>
        <dsp:cNvSpPr/>
      </dsp:nvSpPr>
      <dsp:spPr>
        <a:xfrm>
          <a:off x="3862083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Word, Excel</a:t>
          </a:r>
        </a:p>
      </dsp:txBody>
      <dsp:txXfrm>
        <a:off x="3901077" y="3923282"/>
        <a:ext cx="2052188" cy="1253372"/>
      </dsp:txXfrm>
    </dsp:sp>
    <dsp:sp modelId="{63D1E02B-0DA1-403E-BBF9-02695DF5B123}">
      <dsp:nvSpPr>
        <dsp:cNvPr id="0" name=""/>
        <dsp:cNvSpPr/>
      </dsp:nvSpPr>
      <dsp:spPr>
        <a:xfrm>
          <a:off x="6657940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100" kern="1200" dirty="0"/>
            <a:t>Utilities</a:t>
          </a:r>
        </a:p>
      </dsp:txBody>
      <dsp:txXfrm>
        <a:off x="6696934" y="594880"/>
        <a:ext cx="2584733" cy="1253372"/>
      </dsp:txXfrm>
    </dsp:sp>
    <dsp:sp modelId="{4553C753-9A6E-47DA-81F3-0741EC4D70A7}">
      <dsp:nvSpPr>
        <dsp:cNvPr id="0" name=""/>
        <dsp:cNvSpPr/>
      </dsp:nvSpPr>
      <dsp:spPr>
        <a:xfrm>
          <a:off x="6924213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78A88-8FD6-4BCD-8280-08AEAF046F65}">
      <dsp:nvSpPr>
        <dsp:cNvPr id="0" name=""/>
        <dsp:cNvSpPr/>
      </dsp:nvSpPr>
      <dsp:spPr>
        <a:xfrm>
          <a:off x="7190485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Calculator, Keep- for note taking</a:t>
          </a:r>
        </a:p>
      </dsp:txBody>
      <dsp:txXfrm>
        <a:off x="7229479" y="2259081"/>
        <a:ext cx="2052188" cy="1253372"/>
      </dsp:txXfrm>
    </dsp:sp>
    <dsp:sp modelId="{C079CE2B-310B-4510-9DA1-2580B965E2A1}">
      <dsp:nvSpPr>
        <dsp:cNvPr id="0" name=""/>
        <dsp:cNvSpPr/>
      </dsp:nvSpPr>
      <dsp:spPr>
        <a:xfrm>
          <a:off x="6924213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B9F03-A6C6-4817-A249-63D66770ABCC}">
      <dsp:nvSpPr>
        <dsp:cNvPr id="0" name=""/>
        <dsp:cNvSpPr/>
      </dsp:nvSpPr>
      <dsp:spPr>
        <a:xfrm>
          <a:off x="7190485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Social Media- WhatsApp, Facebook, YouTube, Access phone with your phone </a:t>
          </a:r>
        </a:p>
      </dsp:txBody>
      <dsp:txXfrm>
        <a:off x="7229479" y="3923282"/>
        <a:ext cx="2052188" cy="12533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B6FC1-E198-441D-9DFD-E1BF68D40797}">
      <dsp:nvSpPr>
        <dsp:cNvPr id="0" name=""/>
        <dsp:cNvSpPr/>
      </dsp:nvSpPr>
      <dsp:spPr>
        <a:xfrm>
          <a:off x="1137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kern="1200" dirty="0"/>
            <a:t>Low-vision</a:t>
          </a:r>
        </a:p>
      </dsp:txBody>
      <dsp:txXfrm>
        <a:off x="40131" y="594880"/>
        <a:ext cx="2584733" cy="1253372"/>
      </dsp:txXfrm>
    </dsp:sp>
    <dsp:sp modelId="{054B3CA3-6B31-4FE6-A7C9-F5262091A539}">
      <dsp:nvSpPr>
        <dsp:cNvPr id="0" name=""/>
        <dsp:cNvSpPr/>
      </dsp:nvSpPr>
      <dsp:spPr>
        <a:xfrm>
          <a:off x="267410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D29A5-5AEB-4FE5-B70C-B5FC86F3DFEB}">
      <dsp:nvSpPr>
        <dsp:cNvPr id="0" name=""/>
        <dsp:cNvSpPr/>
      </dsp:nvSpPr>
      <dsp:spPr>
        <a:xfrm>
          <a:off x="533682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2">
                  <a:lumMod val="50000"/>
                </a:schemeClr>
              </a:solidFill>
              <a:latin typeface="+mn-lt"/>
              <a:ea typeface="Arial" pitchFamily="34" charset="-122"/>
              <a:cs typeface="Arial" pitchFamily="34" charset="-120"/>
            </a:rPr>
            <a:t>Display and font size, colour correction and inversion, cursor</a:t>
          </a:r>
          <a:endParaRPr lang="en-IN" sz="180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572676" y="2259081"/>
        <a:ext cx="2052188" cy="1253372"/>
      </dsp:txXfrm>
    </dsp:sp>
    <dsp:sp modelId="{AD2D709F-785C-4069-8B75-E49F798098E4}">
      <dsp:nvSpPr>
        <dsp:cNvPr id="0" name=""/>
        <dsp:cNvSpPr/>
      </dsp:nvSpPr>
      <dsp:spPr>
        <a:xfrm>
          <a:off x="267410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62C89-9122-4096-9449-4EBFF6A58AB1}">
      <dsp:nvSpPr>
        <dsp:cNvPr id="0" name=""/>
        <dsp:cNvSpPr/>
      </dsp:nvSpPr>
      <dsp:spPr>
        <a:xfrm>
          <a:off x="533682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Magnifier- Zoom in as per requirement</a:t>
          </a:r>
        </a:p>
      </dsp:txBody>
      <dsp:txXfrm>
        <a:off x="572676" y="3923282"/>
        <a:ext cx="2052188" cy="1253372"/>
      </dsp:txXfrm>
    </dsp:sp>
    <dsp:sp modelId="{5FBFA4FD-D41D-4E87-8935-F038F725F06C}">
      <dsp:nvSpPr>
        <dsp:cNvPr id="0" name=""/>
        <dsp:cNvSpPr/>
      </dsp:nvSpPr>
      <dsp:spPr>
        <a:xfrm>
          <a:off x="3329539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kern="1200" dirty="0"/>
            <a:t>Blindness</a:t>
          </a:r>
        </a:p>
      </dsp:txBody>
      <dsp:txXfrm>
        <a:off x="3368533" y="594880"/>
        <a:ext cx="2584733" cy="1253372"/>
      </dsp:txXfrm>
    </dsp:sp>
    <dsp:sp modelId="{48497CDD-8B6E-43AB-B321-0C50E76365C4}">
      <dsp:nvSpPr>
        <dsp:cNvPr id="0" name=""/>
        <dsp:cNvSpPr/>
      </dsp:nvSpPr>
      <dsp:spPr>
        <a:xfrm>
          <a:off x="3595811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EEF6D-8D42-4899-A210-3FA0D67FC929}">
      <dsp:nvSpPr>
        <dsp:cNvPr id="0" name=""/>
        <dsp:cNvSpPr/>
      </dsp:nvSpPr>
      <dsp:spPr>
        <a:xfrm>
          <a:off x="3862083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Built in screen reader- TalkBack in Android and VoiceOver in iOS</a:t>
          </a:r>
        </a:p>
      </dsp:txBody>
      <dsp:txXfrm>
        <a:off x="3901077" y="2259081"/>
        <a:ext cx="2052188" cy="1253372"/>
      </dsp:txXfrm>
    </dsp:sp>
    <dsp:sp modelId="{1AD3E67F-98B4-41F9-8256-5FCFEE739156}">
      <dsp:nvSpPr>
        <dsp:cNvPr id="0" name=""/>
        <dsp:cNvSpPr/>
      </dsp:nvSpPr>
      <dsp:spPr>
        <a:xfrm>
          <a:off x="3595811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BCAC3-ECAD-4F99-9379-E01B73846C83}">
      <dsp:nvSpPr>
        <dsp:cNvPr id="0" name=""/>
        <dsp:cNvSpPr/>
      </dsp:nvSpPr>
      <dsp:spPr>
        <a:xfrm>
          <a:off x="3862083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Voices, control volume speed, pitch, verbosity, contextual information</a:t>
          </a:r>
        </a:p>
      </dsp:txBody>
      <dsp:txXfrm>
        <a:off x="3901077" y="3923282"/>
        <a:ext cx="2052188" cy="1253372"/>
      </dsp:txXfrm>
    </dsp:sp>
    <dsp:sp modelId="{63D1E02B-0DA1-403E-BBF9-02695DF5B123}">
      <dsp:nvSpPr>
        <dsp:cNvPr id="0" name=""/>
        <dsp:cNvSpPr/>
      </dsp:nvSpPr>
      <dsp:spPr>
        <a:xfrm>
          <a:off x="6657940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kern="1200" dirty="0"/>
            <a:t>Deaf or hard of hearing</a:t>
          </a:r>
        </a:p>
      </dsp:txBody>
      <dsp:txXfrm>
        <a:off x="6696934" y="594880"/>
        <a:ext cx="2584733" cy="1253372"/>
      </dsp:txXfrm>
    </dsp:sp>
    <dsp:sp modelId="{4553C753-9A6E-47DA-81F3-0741EC4D70A7}">
      <dsp:nvSpPr>
        <dsp:cNvPr id="0" name=""/>
        <dsp:cNvSpPr/>
      </dsp:nvSpPr>
      <dsp:spPr>
        <a:xfrm>
          <a:off x="6924213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78A88-8FD6-4BCD-8280-08AEAF046F65}">
      <dsp:nvSpPr>
        <dsp:cNvPr id="0" name=""/>
        <dsp:cNvSpPr/>
      </dsp:nvSpPr>
      <dsp:spPr>
        <a:xfrm>
          <a:off x="7190485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Mono audio, Audio balance, Haptic feedback</a:t>
          </a:r>
        </a:p>
      </dsp:txBody>
      <dsp:txXfrm>
        <a:off x="7229479" y="2259081"/>
        <a:ext cx="2052188" cy="1253372"/>
      </dsp:txXfrm>
    </dsp:sp>
    <dsp:sp modelId="{C079CE2B-310B-4510-9DA1-2580B965E2A1}">
      <dsp:nvSpPr>
        <dsp:cNvPr id="0" name=""/>
        <dsp:cNvSpPr/>
      </dsp:nvSpPr>
      <dsp:spPr>
        <a:xfrm>
          <a:off x="6924213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B9F03-A6C6-4817-A249-63D66770ABCC}">
      <dsp:nvSpPr>
        <dsp:cNvPr id="0" name=""/>
        <dsp:cNvSpPr/>
      </dsp:nvSpPr>
      <dsp:spPr>
        <a:xfrm>
          <a:off x="7190485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Captions</a:t>
          </a:r>
        </a:p>
      </dsp:txBody>
      <dsp:txXfrm>
        <a:off x="7229479" y="3923282"/>
        <a:ext cx="2052188" cy="12533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B6FC1-E198-441D-9DFD-E1BF68D40797}">
      <dsp:nvSpPr>
        <dsp:cNvPr id="0" name=""/>
        <dsp:cNvSpPr/>
      </dsp:nvSpPr>
      <dsp:spPr>
        <a:xfrm>
          <a:off x="1137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Communication</a:t>
          </a:r>
        </a:p>
      </dsp:txBody>
      <dsp:txXfrm>
        <a:off x="40131" y="594880"/>
        <a:ext cx="2584733" cy="1253372"/>
      </dsp:txXfrm>
    </dsp:sp>
    <dsp:sp modelId="{054B3CA3-6B31-4FE6-A7C9-F5262091A539}">
      <dsp:nvSpPr>
        <dsp:cNvPr id="0" name=""/>
        <dsp:cNvSpPr/>
      </dsp:nvSpPr>
      <dsp:spPr>
        <a:xfrm>
          <a:off x="267410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D29A5-5AEB-4FE5-B70C-B5FC86F3DFEB}">
      <dsp:nvSpPr>
        <dsp:cNvPr id="0" name=""/>
        <dsp:cNvSpPr/>
      </dsp:nvSpPr>
      <dsp:spPr>
        <a:xfrm>
          <a:off x="533682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Calling, Messaging, WhatsApp</a:t>
          </a:r>
        </a:p>
      </dsp:txBody>
      <dsp:txXfrm>
        <a:off x="572676" y="2259081"/>
        <a:ext cx="2052188" cy="1253372"/>
      </dsp:txXfrm>
    </dsp:sp>
    <dsp:sp modelId="{AD2D709F-785C-4069-8B75-E49F798098E4}">
      <dsp:nvSpPr>
        <dsp:cNvPr id="0" name=""/>
        <dsp:cNvSpPr/>
      </dsp:nvSpPr>
      <dsp:spPr>
        <a:xfrm>
          <a:off x="267410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62C89-9122-4096-9449-4EBFF6A58AB1}">
      <dsp:nvSpPr>
        <dsp:cNvPr id="0" name=""/>
        <dsp:cNvSpPr/>
      </dsp:nvSpPr>
      <dsp:spPr>
        <a:xfrm>
          <a:off x="533682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Social Media, Email</a:t>
          </a:r>
        </a:p>
      </dsp:txBody>
      <dsp:txXfrm>
        <a:off x="572676" y="3923282"/>
        <a:ext cx="2052188" cy="1253372"/>
      </dsp:txXfrm>
    </dsp:sp>
    <dsp:sp modelId="{5FBFA4FD-D41D-4E87-8935-F038F725F06C}">
      <dsp:nvSpPr>
        <dsp:cNvPr id="0" name=""/>
        <dsp:cNvSpPr/>
      </dsp:nvSpPr>
      <dsp:spPr>
        <a:xfrm>
          <a:off x="3329539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Reading</a:t>
          </a:r>
        </a:p>
      </dsp:txBody>
      <dsp:txXfrm>
        <a:off x="3368533" y="594880"/>
        <a:ext cx="2584733" cy="1253372"/>
      </dsp:txXfrm>
    </dsp:sp>
    <dsp:sp modelId="{48497CDD-8B6E-43AB-B321-0C50E76365C4}">
      <dsp:nvSpPr>
        <dsp:cNvPr id="0" name=""/>
        <dsp:cNvSpPr/>
      </dsp:nvSpPr>
      <dsp:spPr>
        <a:xfrm>
          <a:off x="3595811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EEF6D-8D42-4899-A210-3FA0D67FC929}">
      <dsp:nvSpPr>
        <dsp:cNvPr id="0" name=""/>
        <dsp:cNvSpPr/>
      </dsp:nvSpPr>
      <dsp:spPr>
        <a:xfrm>
          <a:off x="3862083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Book Reading in Indian Languages- </a:t>
          </a:r>
          <a:r>
            <a:rPr lang="en-IN" sz="2000" b="1" kern="1200" dirty="0"/>
            <a:t>Simply Reading, </a:t>
          </a:r>
          <a:r>
            <a:rPr lang="en-IN" sz="2000" b="1" kern="1200" dirty="0" err="1"/>
            <a:t>Kibo</a:t>
          </a:r>
          <a:r>
            <a:rPr lang="en-IN" sz="2000" b="1" kern="1200" dirty="0"/>
            <a:t> </a:t>
          </a:r>
          <a:r>
            <a:rPr lang="en-IN" sz="2000" kern="1200" dirty="0"/>
            <a:t>etc.</a:t>
          </a:r>
        </a:p>
      </dsp:txBody>
      <dsp:txXfrm>
        <a:off x="3901077" y="2259081"/>
        <a:ext cx="2052188" cy="1253372"/>
      </dsp:txXfrm>
    </dsp:sp>
    <dsp:sp modelId="{1AD3E67F-98B4-41F9-8256-5FCFEE739156}">
      <dsp:nvSpPr>
        <dsp:cNvPr id="0" name=""/>
        <dsp:cNvSpPr/>
      </dsp:nvSpPr>
      <dsp:spPr>
        <a:xfrm>
          <a:off x="3595811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BCAC3-ECAD-4F99-9379-E01B73846C83}">
      <dsp:nvSpPr>
        <dsp:cNvPr id="0" name=""/>
        <dsp:cNvSpPr/>
      </dsp:nvSpPr>
      <dsp:spPr>
        <a:xfrm>
          <a:off x="3862083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Browser- for webpages, news, documents etc.</a:t>
          </a:r>
        </a:p>
      </dsp:txBody>
      <dsp:txXfrm>
        <a:off x="3901077" y="3923282"/>
        <a:ext cx="2052188" cy="1253372"/>
      </dsp:txXfrm>
    </dsp:sp>
    <dsp:sp modelId="{63D1E02B-0DA1-403E-BBF9-02695DF5B123}">
      <dsp:nvSpPr>
        <dsp:cNvPr id="0" name=""/>
        <dsp:cNvSpPr/>
      </dsp:nvSpPr>
      <dsp:spPr>
        <a:xfrm>
          <a:off x="6657940" y="555886"/>
          <a:ext cx="2662721" cy="133136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Writing</a:t>
          </a:r>
        </a:p>
      </dsp:txBody>
      <dsp:txXfrm>
        <a:off x="6696934" y="594880"/>
        <a:ext cx="2584733" cy="1253372"/>
      </dsp:txXfrm>
    </dsp:sp>
    <dsp:sp modelId="{4553C753-9A6E-47DA-81F3-0741EC4D70A7}">
      <dsp:nvSpPr>
        <dsp:cNvPr id="0" name=""/>
        <dsp:cNvSpPr/>
      </dsp:nvSpPr>
      <dsp:spPr>
        <a:xfrm>
          <a:off x="6924213" y="1887247"/>
          <a:ext cx="266272" cy="99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520"/>
              </a:lnTo>
              <a:lnTo>
                <a:pt x="266272" y="998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78A88-8FD6-4BCD-8280-08AEAF046F65}">
      <dsp:nvSpPr>
        <dsp:cNvPr id="0" name=""/>
        <dsp:cNvSpPr/>
      </dsp:nvSpPr>
      <dsp:spPr>
        <a:xfrm>
          <a:off x="7190485" y="2220087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Google Keep- </a:t>
          </a:r>
          <a:r>
            <a:rPr lang="en-IN" sz="2000" kern="1200" dirty="0"/>
            <a:t>Note taking in Indian Languages</a:t>
          </a:r>
        </a:p>
      </dsp:txBody>
      <dsp:txXfrm>
        <a:off x="7229479" y="2259081"/>
        <a:ext cx="2052188" cy="1253372"/>
      </dsp:txXfrm>
    </dsp:sp>
    <dsp:sp modelId="{C079CE2B-310B-4510-9DA1-2580B965E2A1}">
      <dsp:nvSpPr>
        <dsp:cNvPr id="0" name=""/>
        <dsp:cNvSpPr/>
      </dsp:nvSpPr>
      <dsp:spPr>
        <a:xfrm>
          <a:off x="6924213" y="1887247"/>
          <a:ext cx="266272" cy="26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21"/>
              </a:lnTo>
              <a:lnTo>
                <a:pt x="266272" y="26627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B9F03-A6C6-4817-A249-63D66770ABCC}">
      <dsp:nvSpPr>
        <dsp:cNvPr id="0" name=""/>
        <dsp:cNvSpPr/>
      </dsp:nvSpPr>
      <dsp:spPr>
        <a:xfrm>
          <a:off x="7190485" y="3884288"/>
          <a:ext cx="2130176" cy="133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Physical Keyboard </a:t>
          </a:r>
          <a:r>
            <a:rPr lang="en-IN" sz="2000" kern="1200" dirty="0"/>
            <a:t>for fast writing, navigation and controlling the phone </a:t>
          </a:r>
        </a:p>
      </dsp:txBody>
      <dsp:txXfrm>
        <a:off x="7229479" y="3923282"/>
        <a:ext cx="2052188" cy="12533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9F4E2-1DEB-4FB1-9FFF-8C7A54066438}">
      <dsp:nvSpPr>
        <dsp:cNvPr id="0" name=""/>
        <dsp:cNvSpPr/>
      </dsp:nvSpPr>
      <dsp:spPr>
        <a:xfrm>
          <a:off x="2245029" y="2645"/>
          <a:ext cx="3637941" cy="17462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Collection of lakhs of  accessible books </a:t>
          </a:r>
        </a:p>
      </dsp:txBody>
      <dsp:txXfrm>
        <a:off x="2245029" y="2645"/>
        <a:ext cx="3637941" cy="1746250"/>
      </dsp:txXfrm>
    </dsp:sp>
    <dsp:sp modelId="{EE9E79E8-BFC8-4840-BD2D-1FB89AB48CD2}">
      <dsp:nvSpPr>
        <dsp:cNvPr id="0" name=""/>
        <dsp:cNvSpPr/>
      </dsp:nvSpPr>
      <dsp:spPr>
        <a:xfrm>
          <a:off x="2245035" y="1836208"/>
          <a:ext cx="3637928" cy="174625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Membership free for persons with print disabilities</a:t>
          </a:r>
        </a:p>
      </dsp:txBody>
      <dsp:txXfrm>
        <a:off x="2245035" y="1836208"/>
        <a:ext cx="3637928" cy="1746250"/>
      </dsp:txXfrm>
    </dsp:sp>
    <dsp:sp modelId="{E82E5BAA-9DC1-4296-ACEE-FD8F573508E3}">
      <dsp:nvSpPr>
        <dsp:cNvPr id="0" name=""/>
        <dsp:cNvSpPr/>
      </dsp:nvSpPr>
      <dsp:spPr>
        <a:xfrm>
          <a:off x="2274125" y="3669771"/>
          <a:ext cx="3579749" cy="174625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/>
            <a:t>200+ organizations part of it and contribute content not only in English but other Indian languages also</a:t>
          </a:r>
        </a:p>
      </dsp:txBody>
      <dsp:txXfrm>
        <a:off x="2274125" y="3669771"/>
        <a:ext cx="3579749" cy="174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10684-E61D-4811-AEA4-5690EBE19874}" type="datetimeFigureOut">
              <a:rPr lang="en-IN" smtClean="0"/>
              <a:t>17-10-23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BB957-E70B-4822-A247-0E3C9F94ED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761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6D8D-5D64-446A-94FD-05189F6013DE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EAD45-0FF8-482F-B424-542E44B17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3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34DDF-0E83-4736-9870-26630158818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967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34DDF-0E83-4736-9870-26630158818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184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AD45-0FF8-482F-B424-542E44B17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AD45-0FF8-482F-B424-542E44B17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4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AD45-0FF8-482F-B424-542E44B174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556A-29BF-4394-B820-2E844809E5F7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7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CDCA-76C0-451A-B161-5BC7FC0D63F1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6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7C52-44A4-4399-AEE7-1B42664D6806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7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5671-54BE-48E5-8913-92B126DCF299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0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71C1-C956-469C-B215-36029584C2D3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459D-FDB7-4DF1-B76D-D740E3E36CBA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4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66C-9A03-4E87-8465-D98D37BBB19F}" type="datetime3">
              <a:rPr lang="en-US" smtClean="0"/>
              <a:t>17 October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8543-0063-4484-93C5-A334EDD53137}" type="datetime3">
              <a:rPr lang="en-US" smtClean="0"/>
              <a:t>17 October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6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3AA5-D8B0-4E11-833F-DAD51AE011C4}" type="datetime3">
              <a:rPr lang="en-US" smtClean="0"/>
              <a:t>17 October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E17A-D0EA-4AC1-A810-38C61C42D9C8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1D2-8D87-4D3E-AC73-BA6E44081CAA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9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97E3D-4273-4965-B7E0-6D70F948D925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1442-09F8-43ED-8F71-AC95387B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piyush.chanan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6774" y="2176392"/>
            <a:ext cx="11678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 </a:t>
            </a:r>
            <a:endParaRPr lang="en-IN" sz="2000" dirty="0">
              <a:solidFill>
                <a:schemeClr val="tx1">
                  <a:lumMod val="50000"/>
                  <a:lumOff val="50000"/>
                </a:schemeClr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6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Assistive Technology Solutions for Education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7E16-E6EB-4E1A-887C-0B4D2B1656BA}" type="datetime3">
              <a:rPr lang="en-US" smtClean="0"/>
              <a:t>17 October 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5EC043-39D4-4C18-A031-2CA4426F19D2}"/>
              </a:ext>
            </a:extLst>
          </p:cNvPr>
          <p:cNvSpPr txBox="1"/>
          <p:nvPr/>
        </p:nvSpPr>
        <p:spPr>
          <a:xfrm>
            <a:off x="0" y="442316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cap="all" dirty="0">
                <a:solidFill>
                  <a:schemeClr val="accent1">
                    <a:lumMod val="50000"/>
                  </a:schemeClr>
                </a:solidFill>
              </a:rPr>
              <a:t>Dr. </a:t>
            </a:r>
            <a:r>
              <a:rPr lang="en-US" sz="2400" cap="all" dirty="0" err="1">
                <a:solidFill>
                  <a:schemeClr val="accent1">
                    <a:lumMod val="50000"/>
                  </a:schemeClr>
                </a:solidFill>
              </a:rPr>
              <a:t>PiyuSh</a:t>
            </a:r>
            <a:r>
              <a:rPr lang="en-US" sz="2400" cap="all" dirty="0">
                <a:solidFill>
                  <a:schemeClr val="accent1">
                    <a:lumMod val="50000"/>
                  </a:schemeClr>
                </a:solidFill>
              </a:rPr>
              <a:t> Chanana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E9ECF-B799-5B98-F82D-EE698D938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908" y="0"/>
            <a:ext cx="4286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7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32BE-23A5-4724-81E6-F5EA8ED8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Smartphone apps for reading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5671-54BE-48E5-8913-92B126DCF299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09BB19-3566-44D0-9189-098FF0817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74" y="1624164"/>
            <a:ext cx="2068364" cy="448425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1" name="Picture 10" descr="A drawing of a person&#10;&#10;Description automatically generated">
            <a:extLst>
              <a:ext uri="{FF2B5EF4-FFF2-40B4-BE49-F238E27FC236}">
                <a16:creationId xmlns:a16="http://schemas.microsoft.com/office/drawing/2014/main" id="{A0194A13-08DC-4B1A-B910-1F0869899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624164"/>
            <a:ext cx="2343568" cy="448425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6EA51E-D08B-4848-805D-A41991871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91" y="1624164"/>
            <a:ext cx="2320520" cy="448425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D413D7-E68A-4F11-95B2-C6D1F48782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89616"/>
            <a:ext cx="2329981" cy="451880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260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32BE-23A5-4724-81E6-F5EA8ED8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23" y="231364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+mn-lt"/>
              </a:rPr>
              <a:t>Electronic Braille Display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9075671-54BE-48E5-8913-92B126DCF299}" type="datetime3">
              <a:rPr lang="en-US" smtClean="0"/>
              <a:pPr defTabSz="457200">
                <a:spcAft>
                  <a:spcPts val="600"/>
                </a:spcAft>
              </a:pPr>
              <a:t>17 October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81381442-09F8-43ED-8F71-AC95387BE10B}" type="slidenum">
              <a:rPr lang="en-US" smtClean="0"/>
              <a:pPr defTabSz="457200"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4100" name="Picture 4" descr="Orbit Reader 20: Making Refreshable Braille More Affordable">
            <a:extLst>
              <a:ext uri="{FF2B5EF4-FFF2-40B4-BE49-F238E27FC236}">
                <a16:creationId xmlns:a16="http://schemas.microsoft.com/office/drawing/2014/main" id="{3FC029BC-824F-43F1-AAA4-A4BDECAD0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2"/>
          <a:stretch/>
        </p:blipFill>
        <p:spPr bwMode="auto">
          <a:xfrm>
            <a:off x="557981" y="1053690"/>
            <a:ext cx="8534400" cy="528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B9C9E4-1FE3-4F9D-9D1C-778DE7029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419" y="1092610"/>
            <a:ext cx="2768600" cy="5263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986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32BE-23A5-4724-81E6-F5EA8ED8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DAISY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70749-E55C-486E-AFB4-BB2083F22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IN"/>
              <a:t>Audio recording</a:t>
            </a:r>
          </a:p>
          <a:p>
            <a:r>
              <a:rPr lang="en-IN"/>
              <a:t>Can read and playback text files</a:t>
            </a:r>
          </a:p>
          <a:p>
            <a:r>
              <a:rPr lang="en-IN"/>
              <a:t>Support for multiple Indian languages with rich navigation features</a:t>
            </a:r>
          </a:p>
          <a:p>
            <a:r>
              <a:rPr lang="en-IN"/>
              <a:t>Direct connectivity on online libraries through Wi-Fi</a:t>
            </a:r>
          </a:p>
          <a:p>
            <a:pPr marL="0" indent="0">
              <a:buNone/>
            </a:pP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075671-54BE-48E5-8913-92B126DCF299}" type="datetime3">
              <a:rPr lang="en-US" smtClean="0"/>
              <a:pPr>
                <a:spcAft>
                  <a:spcPts val="600"/>
                </a:spcAft>
              </a:pPr>
              <a:t>17 October 2023</a:t>
            </a:fld>
            <a:endParaRPr lang="en-US"/>
          </a:p>
        </p:txBody>
      </p:sp>
      <p:pic>
        <p:nvPicPr>
          <p:cNvPr id="9" name="Picture 4" descr="Image of Evo- E5 with box and accessories. Evo-E5 is white in colour. Box includes earphone, charger and charging cable. Top of the box is black and text highlighting its features is written over it. &#10;">
            <a:extLst>
              <a:ext uri="{FF2B5EF4-FFF2-40B4-BE49-F238E27FC236}">
                <a16:creationId xmlns:a16="http://schemas.microsoft.com/office/drawing/2014/main" id="{F9D5B2B5-A3F7-47EC-925A-7DC66DB40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737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of EVO- E10 DAISY Audio Player. It is black in colour and most of the keys are bright yellow and rest are white in colour">
            <a:extLst>
              <a:ext uri="{FF2B5EF4-FFF2-40B4-BE49-F238E27FC236}">
                <a16:creationId xmlns:a16="http://schemas.microsoft.com/office/drawing/2014/main" id="{C7808F0C-5C37-4724-AC0F-0D9FCA9D4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b="858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81442-09F8-43ED-8F71-AC95387BE10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3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32BE-23A5-4724-81E6-F5EA8ED8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Braille Display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9075671-54BE-48E5-8913-92B126DCF299}" type="datetime3">
              <a:rPr lang="en-US" smtClean="0"/>
              <a:pPr defTabSz="457200">
                <a:spcAft>
                  <a:spcPts val="600"/>
                </a:spcAft>
              </a:pPr>
              <a:t>17 October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81381442-09F8-43ED-8F71-AC95387BE10B}" type="slidenum">
              <a:rPr lang="en-US" smtClean="0"/>
              <a:pPr defTabSz="457200"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4100" name="Picture 4" descr="Orbit Reader 20: Making Refreshable Braille More Affordable">
            <a:extLst>
              <a:ext uri="{FF2B5EF4-FFF2-40B4-BE49-F238E27FC236}">
                <a16:creationId xmlns:a16="http://schemas.microsoft.com/office/drawing/2014/main" id="{3FC029BC-824F-43F1-AAA4-A4BDECAD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334500" cy="528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B9C9E4-1FE3-4F9D-9D1C-778DE7029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38100"/>
            <a:ext cx="27686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9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32BE-23A5-4724-81E6-F5EA8ED8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+mn-lt"/>
              </a:rPr>
              <a:t>Sugamya Pustakalaya (library.daisyindia.org)</a:t>
            </a:r>
            <a:endParaRPr lang="en-IN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5671-54BE-48E5-8913-92B126DCF299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013C2-C521-4F60-B06A-481220E1C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38" y="1178629"/>
            <a:ext cx="7710256" cy="5360283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322A6CA-15B1-460D-B50A-61515A77D5C5}"/>
              </a:ext>
            </a:extLst>
          </p:cNvPr>
          <p:cNvGraphicFramePr/>
          <p:nvPr/>
        </p:nvGraphicFramePr>
        <p:xfrm>
          <a:off x="-1940232" y="12115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742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3B5336-41F6-4DD4-B7FB-C7B2238CF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3732BE-23A5-4724-81E6-F5EA8ED8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Bookshare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5161" y="2640943"/>
            <a:ext cx="365760" cy="3651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81381442-09F8-43ED-8F71-AC95387BE10B}" type="slidenum">
              <a:rPr lang="en-US" sz="1100">
                <a:solidFill>
                  <a:schemeClr val="tx1"/>
                </a:solidFill>
                <a:latin typeface="Calibri" panose="020F0502020204030204"/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en-US" sz="110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5779" y="6499226"/>
            <a:ext cx="2564524" cy="2746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39075671-54BE-48E5-8913-92B126DCF299}" type="datetime3">
              <a:rPr lang="en-US" sz="1000">
                <a:solidFill>
                  <a:schemeClr val="tx1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17 October 2023</a:t>
            </a:fld>
            <a:endParaRPr lang="en-US" sz="100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792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18B38C-4E18-4C03-88B6-F7787FA6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94804"/>
            <a:ext cx="9681838" cy="558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hlinkClick r:id="rId2"/>
              </a:rPr>
              <a:t>Contact:</a:t>
            </a:r>
          </a:p>
          <a:p>
            <a:pPr marL="0" indent="0">
              <a:buNone/>
            </a:pPr>
            <a:r>
              <a:rPr lang="en-IN" dirty="0">
                <a:hlinkClick r:id="rId2"/>
              </a:rPr>
              <a:t>Piyush Chanana</a:t>
            </a:r>
          </a:p>
          <a:p>
            <a:pPr marL="0" indent="0">
              <a:buNone/>
            </a:pPr>
            <a:r>
              <a:rPr lang="en-IN" dirty="0">
                <a:hlinkClick r:id="rId2"/>
              </a:rPr>
              <a:t>piyush.chanana@gmail.com</a:t>
            </a:r>
            <a:r>
              <a:rPr lang="en-IN" dirty="0"/>
              <a:t>, </a:t>
            </a:r>
          </a:p>
          <a:p>
            <a:pPr marL="0" indent="0">
              <a:buNone/>
            </a:pPr>
            <a:r>
              <a:rPr lang="en-IN" dirty="0"/>
              <a:t>7065733734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786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7C5E4D8-F212-4075-A328-B3943DDDA5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" b="13343"/>
          <a:stretch/>
        </p:blipFill>
        <p:spPr>
          <a:xfrm>
            <a:off x="8258" y="-22232"/>
            <a:ext cx="12191980" cy="6857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Inclusive Learning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C993874-2E10-4934-906D-3C950D844EB9}" type="datetime3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17 October 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81381442-09F8-43ED-8F71-AC95387BE10B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2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Accessibility: Introduction to Digital Accessibility">
            <a:extLst>
              <a:ext uri="{FF2B5EF4-FFF2-40B4-BE49-F238E27FC236}">
                <a16:creationId xmlns:a16="http://schemas.microsoft.com/office/drawing/2014/main" id="{9455EF6A-E700-4B22-AAEF-D5273876A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r="2" b="2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 is Google TalkBack? | Android Central">
            <a:extLst>
              <a:ext uri="{FF2B5EF4-FFF2-40B4-BE49-F238E27FC236}">
                <a16:creationId xmlns:a16="http://schemas.microsoft.com/office/drawing/2014/main" id="{5AC3E236-0C1C-49E7-824B-FDA4C9A0D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r="10348" b="1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sitting, remote, control, computer&#10;&#10;Description automatically generated">
            <a:extLst>
              <a:ext uri="{FF2B5EF4-FFF2-40B4-BE49-F238E27FC236}">
                <a16:creationId xmlns:a16="http://schemas.microsoft.com/office/drawing/2014/main" id="{503FED75-01D3-42EF-B792-3B93169D0A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-4" b="-4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3732BE-23A5-4724-81E6-F5EA8ED8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57" y="342900"/>
            <a:ext cx="3429000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Assistive Technology Solutions</a:t>
            </a:r>
          </a:p>
        </p:txBody>
      </p:sp>
      <p:pic>
        <p:nvPicPr>
          <p:cNvPr id="8" name="Picture 2" descr="Image of EVO- E10 DAISY Audio Player. It is black in colour and most of the keys are bright yellow and rest are white in colour">
            <a:extLst>
              <a:ext uri="{FF2B5EF4-FFF2-40B4-BE49-F238E27FC236}">
                <a16:creationId xmlns:a16="http://schemas.microsoft.com/office/drawing/2014/main" id="{6C1DCF2F-DF5A-4394-A6B8-F4A944E64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" r="-2" b="12189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075671-54BE-48E5-8913-92B126DCF299}" type="datetime3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 October 2023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404" y="6356350"/>
            <a:ext cx="239815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381442-09F8-43ED-8F71-AC95387BE10B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51F3F106-DB69-4978-8DEB-984C2FA4D5BC}"/>
              </a:ext>
            </a:extLst>
          </p:cNvPr>
          <p:cNvGraphicFramePr/>
          <p:nvPr/>
        </p:nvGraphicFramePr>
        <p:xfrm>
          <a:off x="-2061129" y="1700789"/>
          <a:ext cx="8128000" cy="506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1602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5671-54BE-48E5-8913-92B126DCF299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13E0E8-6BE4-4D0D-91D0-2307B832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8" y="144904"/>
            <a:ext cx="10515600" cy="1325563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  <a:latin typeface="+mn-lt"/>
              </a:rPr>
              <a:t>Computer </a:t>
            </a:r>
            <a:br>
              <a:rPr lang="en-IN" dirty="0">
                <a:solidFill>
                  <a:srgbClr val="C00000"/>
                </a:solidFill>
                <a:latin typeface="+mn-lt"/>
              </a:rPr>
            </a:br>
            <a:r>
              <a:rPr lang="en-IN" dirty="0">
                <a:solidFill>
                  <a:srgbClr val="C00000"/>
                </a:solidFill>
                <a:latin typeface="+mn-lt"/>
              </a:rPr>
              <a:t>(Windows- built in Accessibility features)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AAF8AA-96F5-4E4F-B4CD-9EE573FA8C1E}"/>
              </a:ext>
            </a:extLst>
          </p:cNvPr>
          <p:cNvGraphicFramePr/>
          <p:nvPr/>
        </p:nvGraphicFramePr>
        <p:xfrm>
          <a:off x="2032000" y="1199535"/>
          <a:ext cx="9321800" cy="577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8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5671-54BE-48E5-8913-92B126DCF299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13E0E8-6BE4-4D0D-91D0-2307B832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8" y="144904"/>
            <a:ext cx="10515600" cy="1325563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  <a:latin typeface="+mn-lt"/>
              </a:rPr>
              <a:t>Computer </a:t>
            </a:r>
            <a:br>
              <a:rPr lang="en-IN" dirty="0">
                <a:solidFill>
                  <a:srgbClr val="C00000"/>
                </a:solidFill>
                <a:latin typeface="+mn-lt"/>
              </a:rPr>
            </a:br>
            <a:r>
              <a:rPr lang="en-IN" dirty="0">
                <a:solidFill>
                  <a:srgbClr val="C00000"/>
                </a:solidFill>
                <a:latin typeface="+mn-lt"/>
              </a:rPr>
              <a:t>(Other Screen readers for Windows OS)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AAF8AA-96F5-4E4F-B4CD-9EE573FA8C1E}"/>
              </a:ext>
            </a:extLst>
          </p:cNvPr>
          <p:cNvGraphicFramePr/>
          <p:nvPr/>
        </p:nvGraphicFramePr>
        <p:xfrm>
          <a:off x="1510890" y="1199535"/>
          <a:ext cx="9321800" cy="577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732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5671-54BE-48E5-8913-92B126DCF299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13E0E8-6BE4-4D0D-91D0-2307B832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8" y="144904"/>
            <a:ext cx="10515600" cy="1325563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  <a:latin typeface="+mn-lt"/>
              </a:rPr>
              <a:t>Computer Use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AAF8AA-96F5-4E4F-B4CD-9EE573FA8C1E}"/>
              </a:ext>
            </a:extLst>
          </p:cNvPr>
          <p:cNvGraphicFramePr/>
          <p:nvPr/>
        </p:nvGraphicFramePr>
        <p:xfrm>
          <a:off x="1510890" y="1199535"/>
          <a:ext cx="9321800" cy="577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646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1AB19-FFC0-4020-B3AA-6150A5B80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3732BE-23A5-4724-81E6-F5EA8ED8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Thorium Reader for Reading on Computer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9075671-54BE-48E5-8913-92B126DCF299}" type="datetime3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17 October 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81381442-09F8-43ED-8F71-AC95387BE10B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3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5671-54BE-48E5-8913-92B126DCF299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13E0E8-6BE4-4D0D-91D0-2307B832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8" y="144904"/>
            <a:ext cx="10515600" cy="1325563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  <a:latin typeface="+mn-lt"/>
              </a:rPr>
              <a:t>Smartphone and Tablet </a:t>
            </a:r>
            <a:br>
              <a:rPr lang="en-IN" dirty="0">
                <a:solidFill>
                  <a:srgbClr val="C00000"/>
                </a:solidFill>
                <a:latin typeface="+mn-lt"/>
              </a:rPr>
            </a:br>
            <a:r>
              <a:rPr lang="en-IN" dirty="0">
                <a:solidFill>
                  <a:srgbClr val="C00000"/>
                </a:solidFill>
                <a:latin typeface="+mn-lt"/>
              </a:rPr>
              <a:t>(Built in Accessibility features)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AAF8AA-96F5-4E4F-B4CD-9EE573FA8C1E}"/>
              </a:ext>
            </a:extLst>
          </p:cNvPr>
          <p:cNvGraphicFramePr/>
          <p:nvPr/>
        </p:nvGraphicFramePr>
        <p:xfrm>
          <a:off x="2032000" y="1199535"/>
          <a:ext cx="9321800" cy="577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95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869E-5200-4F55-84A3-6E90DA5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5671-54BE-48E5-8913-92B126DCF299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6608-B281-4CC6-AD01-ADD8B15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1442-09F8-43ED-8F71-AC95387BE10B}" type="slidenum">
              <a:rPr lang="en-US" smtClean="0"/>
              <a:t>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13E0E8-6BE4-4D0D-91D0-2307B832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8" y="144904"/>
            <a:ext cx="10515600" cy="1325563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  <a:latin typeface="+mn-lt"/>
              </a:rPr>
              <a:t>Smartphone or Tablet Use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AAF8AA-96F5-4E4F-B4CD-9EE573FA8C1E}"/>
              </a:ext>
            </a:extLst>
          </p:cNvPr>
          <p:cNvGraphicFramePr/>
          <p:nvPr/>
        </p:nvGraphicFramePr>
        <p:xfrm>
          <a:off x="1435100" y="1086464"/>
          <a:ext cx="9321800" cy="577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7829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757070"/>
      </a:dk1>
      <a:lt1>
        <a:sysClr val="window" lastClr="FFFFFF"/>
      </a:lt1>
      <a:dk2>
        <a:srgbClr val="75707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2">
      <a:dk1>
        <a:srgbClr val="1E4E7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  <wetp:taskpane dockstate="right" visibility="0" width="438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28AA5F36-F38E-417B-AC36-EC23B738FFBF}">
  <we:reference id="78f4d70e-fb8b-4f8d-b284-0a2e60aeef37" version="3.4.3.0" store="EXCatalog" storeType="EXCatalog"/>
  <we:alternateReferences>
    <we:reference id="WA104380955" version="3.4.3.0" store="en-U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0345523-02DE-433C-9872-4D49DF1BAB59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449</Words>
  <Application>Microsoft Office PowerPoint</Application>
  <PresentationFormat>Widescreen</PresentationFormat>
  <Paragraphs>112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Assistive Technology Solutions</vt:lpstr>
      <vt:lpstr>Computer  (Windows- built in Accessibility features)</vt:lpstr>
      <vt:lpstr>Computer  (Other Screen readers for Windows OS)</vt:lpstr>
      <vt:lpstr>Computer Use</vt:lpstr>
      <vt:lpstr>Thorium Reader for Reading on Computer</vt:lpstr>
      <vt:lpstr>Smartphone and Tablet  (Built in Accessibility features)</vt:lpstr>
      <vt:lpstr>Smartphone or Tablet Use</vt:lpstr>
      <vt:lpstr>Smartphone apps for reading</vt:lpstr>
      <vt:lpstr>Electronic Braille Display</vt:lpstr>
      <vt:lpstr>DAISY Player</vt:lpstr>
      <vt:lpstr>Braille Display</vt:lpstr>
      <vt:lpstr>Sugamya Pustakalaya (library.daisyindia.org)</vt:lpstr>
      <vt:lpstr>Bookshare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Chanana</dc:creator>
  <cp:lastModifiedBy>Piyush Chanana</cp:lastModifiedBy>
  <cp:revision>4</cp:revision>
  <dcterms:created xsi:type="dcterms:W3CDTF">2020-09-27T09:23:46Z</dcterms:created>
  <dcterms:modified xsi:type="dcterms:W3CDTF">2023-10-17T06:17:02Z</dcterms:modified>
</cp:coreProperties>
</file>